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notesSlides/notesSlide8.xml" ContentType="application/vnd.openxmlformats-officedocument.presentationml.notesSlide+xml"/>
  <Default Extension="tiff" ContentType="image/tiff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notesSlides/notesSlide6.xml" ContentType="application/vnd.openxmlformats-officedocument.presentationml.notesSlide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56" r:id="rId2"/>
    <p:sldId id="329" r:id="rId3"/>
    <p:sldId id="360" r:id="rId4"/>
    <p:sldId id="364" r:id="rId5"/>
    <p:sldId id="352" r:id="rId6"/>
    <p:sldId id="365" r:id="rId7"/>
    <p:sldId id="366" r:id="rId8"/>
    <p:sldId id="367" r:id="rId9"/>
    <p:sldId id="389" r:id="rId10"/>
    <p:sldId id="368" r:id="rId11"/>
    <p:sldId id="390" r:id="rId12"/>
    <p:sldId id="391" r:id="rId13"/>
    <p:sldId id="361" r:id="rId14"/>
    <p:sldId id="392" r:id="rId15"/>
    <p:sldId id="393" r:id="rId16"/>
    <p:sldId id="394" r:id="rId17"/>
    <p:sldId id="397" r:id="rId18"/>
    <p:sldId id="398" r:id="rId19"/>
    <p:sldId id="362" r:id="rId20"/>
    <p:sldId id="369" r:id="rId21"/>
    <p:sldId id="370" r:id="rId22"/>
    <p:sldId id="371" r:id="rId23"/>
    <p:sldId id="372" r:id="rId24"/>
    <p:sldId id="404" r:id="rId25"/>
    <p:sldId id="400" r:id="rId26"/>
    <p:sldId id="395" r:id="rId27"/>
    <p:sldId id="403" r:id="rId28"/>
    <p:sldId id="373" r:id="rId29"/>
    <p:sldId id="399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8" r:id="rId40"/>
    <p:sldId id="387" r:id="rId41"/>
    <p:sldId id="385" r:id="rId42"/>
  </p:sldIdLst>
  <p:sldSz cx="9144000" cy="6858000" type="screen4x3"/>
  <p:notesSz cx="7053263" cy="93567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3333FF"/>
    <a:srgbClr val="0000FF"/>
    <a:srgbClr val="00FFFF"/>
    <a:srgbClr val="FF3300"/>
    <a:srgbClr val="CC0066"/>
    <a:srgbClr val="000066"/>
    <a:srgbClr val="CCFFFF"/>
    <a:srgbClr val="FFFFCC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8987" autoAdjust="0"/>
  </p:normalViewPr>
  <p:slideViewPr>
    <p:cSldViewPr>
      <p:cViewPr>
        <p:scale>
          <a:sx n="51" d="100"/>
          <a:sy n="51" d="100"/>
        </p:scale>
        <p:origin x="-252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72CBE7-F7AA-4D74-8B6F-4BAC35FBF596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6D32DAA-302B-4658-ADE0-43ECC3D05148}">
      <dgm:prSet custT="1"/>
      <dgm:spPr>
        <a:solidFill>
          <a:srgbClr val="0000FF"/>
        </a:solidFill>
      </dgm:spPr>
      <dgm:t>
        <a:bodyPr/>
        <a:lstStyle/>
        <a:p>
          <a:pPr rtl="0"/>
          <a:r>
            <a:rPr lang="en-US" sz="1300" b="1" dirty="0" smtClean="0">
              <a:latin typeface="Arial Narrow" pitchFamily="34" charset="0"/>
            </a:rPr>
            <a:t>SICK BUILDING SYNDROME SOLUTION</a:t>
          </a:r>
          <a:endParaRPr lang="en-US" sz="1300" b="1" dirty="0">
            <a:latin typeface="Arial Narrow" pitchFamily="34" charset="0"/>
          </a:endParaRPr>
        </a:p>
      </dgm:t>
    </dgm:pt>
    <dgm:pt modelId="{853F228D-BAB5-4EF8-B391-5EFE98F7A014}" type="parTrans" cxnId="{B4CD53D6-FF59-444D-8A77-D9F14BF897A4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B737465F-4E44-452E-A921-A19315B69E32}" type="sibTrans" cxnId="{B4CD53D6-FF59-444D-8A77-D9F14BF897A4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921FF2B4-70C8-42B9-9BAB-01003A6E3689}">
      <dgm:prSet custT="1"/>
      <dgm:spPr/>
      <dgm:t>
        <a:bodyPr/>
        <a:lstStyle/>
        <a:p>
          <a:pPr rtl="0"/>
          <a:r>
            <a:rPr lang="en-US" sz="1500" b="1" dirty="0" smtClean="0">
              <a:latin typeface="Arial Narrow" pitchFamily="34" charset="0"/>
            </a:rPr>
            <a:t>Remove bad odors</a:t>
          </a:r>
          <a:endParaRPr lang="en-US" sz="1500" b="1" dirty="0">
            <a:latin typeface="Arial Narrow" pitchFamily="34" charset="0"/>
          </a:endParaRPr>
        </a:p>
      </dgm:t>
    </dgm:pt>
    <dgm:pt modelId="{C793D32A-3D5E-483A-921A-3696FCFA4A2E}" type="parTrans" cxnId="{65A957B5-425B-4056-8784-29FD683F3460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83867DD0-4B99-46C6-9B84-CBB5C5210B58}" type="sibTrans" cxnId="{65A957B5-425B-4056-8784-29FD683F3460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3EB0B431-D5AA-4403-BCCC-BF6494449E93}">
      <dgm:prSet custT="1"/>
      <dgm:spPr/>
      <dgm:t>
        <a:bodyPr/>
        <a:lstStyle/>
        <a:p>
          <a:pPr rtl="0"/>
          <a:r>
            <a:rPr lang="en-US" sz="1500" b="1" smtClean="0">
              <a:latin typeface="Arial Narrow" pitchFamily="34" charset="0"/>
            </a:rPr>
            <a:t>Burn smoke</a:t>
          </a:r>
          <a:endParaRPr lang="en-US" sz="1500" b="1">
            <a:latin typeface="Arial Narrow" pitchFamily="34" charset="0"/>
          </a:endParaRPr>
        </a:p>
      </dgm:t>
    </dgm:pt>
    <dgm:pt modelId="{0FCF0587-4144-42DE-9CFA-01774C556ACC}" type="parTrans" cxnId="{8795D84A-FCBE-4F3A-913F-C4EB8B039C29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143EAD87-22D4-4D78-8E18-C368B45FA621}" type="sibTrans" cxnId="{8795D84A-FCBE-4F3A-913F-C4EB8B039C29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556D56F7-69B6-402F-800A-673D20999E96}">
      <dgm:prSet custT="1"/>
      <dgm:spPr/>
      <dgm:t>
        <a:bodyPr/>
        <a:lstStyle/>
        <a:p>
          <a:pPr rtl="0"/>
          <a:r>
            <a:rPr lang="en-US" sz="1500" b="1" dirty="0" smtClean="0">
              <a:latin typeface="Arial Narrow" pitchFamily="34" charset="0"/>
            </a:rPr>
            <a:t>Eliminate allergens</a:t>
          </a:r>
          <a:endParaRPr lang="en-US" sz="1500" b="1" dirty="0">
            <a:latin typeface="Arial Narrow" pitchFamily="34" charset="0"/>
          </a:endParaRPr>
        </a:p>
      </dgm:t>
    </dgm:pt>
    <dgm:pt modelId="{787332E3-A269-4EBA-8BAB-4013405D536D}" type="parTrans" cxnId="{CFE4844B-E1CE-47BA-8876-1B38F99A574A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8A7BC638-B204-4D7F-945A-42FCEAACE581}" type="sibTrans" cxnId="{CFE4844B-E1CE-47BA-8876-1B38F99A574A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D523299E-8DF7-4725-AF43-E34108A63193}">
      <dgm:prSet custT="1"/>
      <dgm:spPr/>
      <dgm:t>
        <a:bodyPr/>
        <a:lstStyle/>
        <a:p>
          <a:pPr rtl="0"/>
          <a:r>
            <a:rPr lang="en-US" sz="1500" b="1" smtClean="0">
              <a:latin typeface="Arial Narrow" pitchFamily="34" charset="0"/>
            </a:rPr>
            <a:t>Prevent musty deposits</a:t>
          </a:r>
          <a:endParaRPr lang="en-US" sz="1500" b="1">
            <a:latin typeface="Arial Narrow" pitchFamily="34" charset="0"/>
          </a:endParaRPr>
        </a:p>
      </dgm:t>
    </dgm:pt>
    <dgm:pt modelId="{3C594602-132A-46FD-954B-FABB0F04ABD4}" type="parTrans" cxnId="{1727BA39-72CB-4435-85B5-4999F916011F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9CADDD7A-7EB0-497F-A297-8F62A41E8F80}" type="sibTrans" cxnId="{1727BA39-72CB-4435-85B5-4999F916011F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56A95B0E-E35C-4D94-A4CB-0D5F595247A9}">
      <dgm:prSet custT="1"/>
      <dgm:spPr/>
      <dgm:t>
        <a:bodyPr/>
        <a:lstStyle/>
        <a:p>
          <a:pPr rtl="0"/>
          <a:r>
            <a:rPr lang="en-US" sz="1500" b="1" smtClean="0">
              <a:latin typeface="Arial Narrow" pitchFamily="34" charset="0"/>
            </a:rPr>
            <a:t>Stop mold</a:t>
          </a:r>
          <a:endParaRPr lang="en-US" sz="1500" b="1">
            <a:latin typeface="Arial Narrow" pitchFamily="34" charset="0"/>
          </a:endParaRPr>
        </a:p>
      </dgm:t>
    </dgm:pt>
    <dgm:pt modelId="{1D074AE3-B9DE-4B84-B3B0-0B978FB6B3BB}" type="parTrans" cxnId="{0AAACA95-4706-499E-A0D3-5A49B3D9DEFE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643D956C-D867-48F6-B046-D8E2D1C57C48}" type="sibTrans" cxnId="{0AAACA95-4706-499E-A0D3-5A49B3D9DEFE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54D8A678-4DEA-413F-B319-358B95AEC78A}">
      <dgm:prSet custT="1"/>
      <dgm:spPr/>
      <dgm:t>
        <a:bodyPr/>
        <a:lstStyle/>
        <a:p>
          <a:pPr rtl="0"/>
          <a:r>
            <a:rPr lang="en-US" sz="1500" b="1" smtClean="0">
              <a:latin typeface="Arial Narrow" pitchFamily="34" charset="0"/>
            </a:rPr>
            <a:t>Kill viruses and bacteria</a:t>
          </a:r>
          <a:endParaRPr lang="en-US" sz="1500" b="1">
            <a:latin typeface="Arial Narrow" pitchFamily="34" charset="0"/>
          </a:endParaRPr>
        </a:p>
      </dgm:t>
    </dgm:pt>
    <dgm:pt modelId="{ED738DAF-57C9-49CD-B587-8F91244D6956}" type="parTrans" cxnId="{19230EF5-7496-4016-A807-932FFAB2127D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0097A941-BF7A-46E1-B04E-F446F7D8A427}" type="sibTrans" cxnId="{19230EF5-7496-4016-A807-932FFAB2127D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51C46DAE-BA5B-444F-BA32-C343E2DA9F7B}">
      <dgm:prSet custT="1"/>
      <dgm:spPr/>
      <dgm:t>
        <a:bodyPr/>
        <a:lstStyle/>
        <a:p>
          <a:pPr rtl="0"/>
          <a:r>
            <a:rPr lang="en-US" sz="1500" b="1" dirty="0" smtClean="0">
              <a:latin typeface="Arial Narrow" pitchFamily="34" charset="0"/>
            </a:rPr>
            <a:t>Protect health </a:t>
          </a:r>
          <a:endParaRPr lang="en-US" sz="1500" b="1" dirty="0">
            <a:latin typeface="Arial Narrow" pitchFamily="34" charset="0"/>
          </a:endParaRPr>
        </a:p>
      </dgm:t>
    </dgm:pt>
    <dgm:pt modelId="{7B04033E-529A-4171-816C-8BE9AEE02F04}" type="parTrans" cxnId="{E7BE6A5C-AD42-4085-8956-9406B05E7EC6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F49F6A6D-B3F9-436C-B3DE-448EF465EDCF}" type="sibTrans" cxnId="{E7BE6A5C-AD42-4085-8956-9406B05E7EC6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20EB046E-A064-4AFC-9621-52C73F3E0249}">
      <dgm:prSet custT="1"/>
      <dgm:spPr/>
      <dgm:t>
        <a:bodyPr/>
        <a:lstStyle/>
        <a:p>
          <a:pPr rtl="0"/>
          <a:r>
            <a:rPr lang="en-US" sz="1500" b="1" smtClean="0">
              <a:latin typeface="Arial Narrow" pitchFamily="34" charset="0"/>
            </a:rPr>
            <a:t>Lower risk of infection  </a:t>
          </a:r>
          <a:endParaRPr lang="en-US" sz="1500" b="1">
            <a:latin typeface="Arial Narrow" pitchFamily="34" charset="0"/>
          </a:endParaRPr>
        </a:p>
      </dgm:t>
    </dgm:pt>
    <dgm:pt modelId="{B1E370CD-435E-4AF8-8175-99CF86CA7865}" type="parTrans" cxnId="{503C417A-4924-4B31-90A3-EA905F63A615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12A0D740-0A61-420A-84AC-381E2F95A505}" type="sibTrans" cxnId="{503C417A-4924-4B31-90A3-EA905F63A615}">
      <dgm:prSet/>
      <dgm:spPr/>
      <dgm:t>
        <a:bodyPr/>
        <a:lstStyle/>
        <a:p>
          <a:endParaRPr lang="en-US" sz="1500" b="1">
            <a:latin typeface="Arial Narrow" pitchFamily="34" charset="0"/>
          </a:endParaRPr>
        </a:p>
      </dgm:t>
    </dgm:pt>
    <dgm:pt modelId="{0A9B10C9-E38A-455C-A4AB-64F7F4743BD2}" type="pres">
      <dgm:prSet presAssocID="{9D72CBE7-F7AA-4D74-8B6F-4BAC35FBF59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4348C4-99BC-4D03-8262-5D78DEC0A111}" type="pres">
      <dgm:prSet presAssocID="{9D72CBE7-F7AA-4D74-8B6F-4BAC35FBF596}" presName="fgShape" presStyleLbl="fgShp" presStyleIdx="0" presStyleCnt="1" custScaleX="97827" custLinFactNeighborX="5435"/>
      <dgm:spPr/>
    </dgm:pt>
    <dgm:pt modelId="{A250FD99-16B6-4D1E-969E-F197D1639734}" type="pres">
      <dgm:prSet presAssocID="{9D72CBE7-F7AA-4D74-8B6F-4BAC35FBF596}" presName="linComp" presStyleCnt="0"/>
      <dgm:spPr/>
    </dgm:pt>
    <dgm:pt modelId="{447EC53C-A189-460D-9ADB-26535F7188A3}" type="pres">
      <dgm:prSet presAssocID="{A6D32DAA-302B-4658-ADE0-43ECC3D05148}" presName="compNode" presStyleCnt="0"/>
      <dgm:spPr/>
    </dgm:pt>
    <dgm:pt modelId="{C18FF9B9-69CB-4AB7-B09D-614A3FEA3168}" type="pres">
      <dgm:prSet presAssocID="{A6D32DAA-302B-4658-ADE0-43ECC3D05148}" presName="bkgdShape" presStyleLbl="node1" presStyleIdx="0" presStyleCnt="9"/>
      <dgm:spPr/>
      <dgm:t>
        <a:bodyPr/>
        <a:lstStyle/>
        <a:p>
          <a:endParaRPr lang="en-US"/>
        </a:p>
      </dgm:t>
    </dgm:pt>
    <dgm:pt modelId="{28AFA7BC-DD99-4A13-B1CC-29223E587E9E}" type="pres">
      <dgm:prSet presAssocID="{A6D32DAA-302B-4658-ADE0-43ECC3D05148}" presName="nodeTx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50ED23-F2AF-45CA-8A33-38220E5E8F74}" type="pres">
      <dgm:prSet presAssocID="{A6D32DAA-302B-4658-ADE0-43ECC3D05148}" presName="invisiNode" presStyleLbl="node1" presStyleIdx="0" presStyleCnt="9"/>
      <dgm:spPr/>
    </dgm:pt>
    <dgm:pt modelId="{8A45A468-D71C-409F-B836-E48EEAC2BCED}" type="pres">
      <dgm:prSet presAssocID="{A6D32DAA-302B-4658-ADE0-43ECC3D05148}" presName="imagNode" presStyleLbl="fgImgPlace1" presStyleIdx="0" presStyleCnt="9"/>
      <dgm:spPr/>
    </dgm:pt>
    <dgm:pt modelId="{304567E7-0FE9-491F-8F85-0C05ADBAB428}" type="pres">
      <dgm:prSet presAssocID="{B737465F-4E44-452E-A921-A19315B69E3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C534BA-C635-4490-BE10-E50EB404E6EB}" type="pres">
      <dgm:prSet presAssocID="{921FF2B4-70C8-42B9-9BAB-01003A6E3689}" presName="compNode" presStyleCnt="0"/>
      <dgm:spPr/>
    </dgm:pt>
    <dgm:pt modelId="{AE9B6545-781F-4A85-AD57-A8E1280C5FFC}" type="pres">
      <dgm:prSet presAssocID="{921FF2B4-70C8-42B9-9BAB-01003A6E3689}" presName="bkgdShape" presStyleLbl="node1" presStyleIdx="1" presStyleCnt="9"/>
      <dgm:spPr/>
      <dgm:t>
        <a:bodyPr/>
        <a:lstStyle/>
        <a:p>
          <a:endParaRPr lang="en-US"/>
        </a:p>
      </dgm:t>
    </dgm:pt>
    <dgm:pt modelId="{F186E4EE-A117-435C-AB0E-44C8EBA6FC58}" type="pres">
      <dgm:prSet presAssocID="{921FF2B4-70C8-42B9-9BAB-01003A6E3689}" presName="nodeTx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100C2F-A450-4E28-B45E-B1095685CB29}" type="pres">
      <dgm:prSet presAssocID="{921FF2B4-70C8-42B9-9BAB-01003A6E3689}" presName="invisiNode" presStyleLbl="node1" presStyleIdx="1" presStyleCnt="9"/>
      <dgm:spPr/>
    </dgm:pt>
    <dgm:pt modelId="{28B50EA8-7CCD-41BF-A97B-4E0F851A2001}" type="pres">
      <dgm:prSet presAssocID="{921FF2B4-70C8-42B9-9BAB-01003A6E3689}" presName="imagNode" presStyleLbl="fgImgPlace1" presStyleIdx="1" presStyleCnt="9"/>
      <dgm:spPr/>
    </dgm:pt>
    <dgm:pt modelId="{A3AED325-A782-4AD5-AD75-0A74D4702E6B}" type="pres">
      <dgm:prSet presAssocID="{83867DD0-4B99-46C6-9B84-CBB5C5210B5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1FD75D8-9C0F-436B-8790-9760C41BD7ED}" type="pres">
      <dgm:prSet presAssocID="{3EB0B431-D5AA-4403-BCCC-BF6494449E93}" presName="compNode" presStyleCnt="0"/>
      <dgm:spPr/>
    </dgm:pt>
    <dgm:pt modelId="{2C9CBB3D-0993-4666-8D73-7ADB029B6F07}" type="pres">
      <dgm:prSet presAssocID="{3EB0B431-D5AA-4403-BCCC-BF6494449E93}" presName="bkgdShape" presStyleLbl="node1" presStyleIdx="2" presStyleCnt="9"/>
      <dgm:spPr/>
      <dgm:t>
        <a:bodyPr/>
        <a:lstStyle/>
        <a:p>
          <a:endParaRPr lang="en-US"/>
        </a:p>
      </dgm:t>
    </dgm:pt>
    <dgm:pt modelId="{B2ACAEAB-8A7F-4D8E-8EE1-CF682BB4F1FF}" type="pres">
      <dgm:prSet presAssocID="{3EB0B431-D5AA-4403-BCCC-BF6494449E93}" presName="nodeTx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AD4776-04E0-4500-B8CF-FE080CC18BA1}" type="pres">
      <dgm:prSet presAssocID="{3EB0B431-D5AA-4403-BCCC-BF6494449E93}" presName="invisiNode" presStyleLbl="node1" presStyleIdx="2" presStyleCnt="9"/>
      <dgm:spPr/>
    </dgm:pt>
    <dgm:pt modelId="{B92D97DA-A2CB-4E0E-B282-E0D5E939270D}" type="pres">
      <dgm:prSet presAssocID="{3EB0B431-D5AA-4403-BCCC-BF6494449E93}" presName="imagNode" presStyleLbl="fgImgPlace1" presStyleIdx="2" presStyleCnt="9"/>
      <dgm:spPr/>
    </dgm:pt>
    <dgm:pt modelId="{8AB953C1-BAF1-4678-8A56-739BFB701C6F}" type="pres">
      <dgm:prSet presAssocID="{143EAD87-22D4-4D78-8E18-C368B45FA62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B6A9C8F-A6D2-42C4-8B0E-CC3CE3B4E71C}" type="pres">
      <dgm:prSet presAssocID="{556D56F7-69B6-402F-800A-673D20999E96}" presName="compNode" presStyleCnt="0"/>
      <dgm:spPr/>
    </dgm:pt>
    <dgm:pt modelId="{48214743-A09E-47AF-9520-FB2FB8ACFD6A}" type="pres">
      <dgm:prSet presAssocID="{556D56F7-69B6-402F-800A-673D20999E96}" presName="bkgdShape" presStyleLbl="node1" presStyleIdx="3" presStyleCnt="9"/>
      <dgm:spPr/>
      <dgm:t>
        <a:bodyPr/>
        <a:lstStyle/>
        <a:p>
          <a:endParaRPr lang="en-US"/>
        </a:p>
      </dgm:t>
    </dgm:pt>
    <dgm:pt modelId="{5FDFD51D-09D1-4FE9-93B0-9750BF4153B1}" type="pres">
      <dgm:prSet presAssocID="{556D56F7-69B6-402F-800A-673D20999E96}" presName="nodeTx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FDC1EE-17E1-4A78-96C0-3A0484386AD8}" type="pres">
      <dgm:prSet presAssocID="{556D56F7-69B6-402F-800A-673D20999E96}" presName="invisiNode" presStyleLbl="node1" presStyleIdx="3" presStyleCnt="9"/>
      <dgm:spPr/>
    </dgm:pt>
    <dgm:pt modelId="{7795238A-1721-42F9-94A7-09F8C530463D}" type="pres">
      <dgm:prSet presAssocID="{556D56F7-69B6-402F-800A-673D20999E96}" presName="imagNode" presStyleLbl="fgImgPlace1" presStyleIdx="3" presStyleCnt="9"/>
      <dgm:spPr/>
    </dgm:pt>
    <dgm:pt modelId="{B85D4AA9-1D33-46BE-8936-72A43577691B}" type="pres">
      <dgm:prSet presAssocID="{8A7BC638-B204-4D7F-945A-42FCEAACE58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903FEE5-0A1B-4713-AC44-A624715B762A}" type="pres">
      <dgm:prSet presAssocID="{D523299E-8DF7-4725-AF43-E34108A63193}" presName="compNode" presStyleCnt="0"/>
      <dgm:spPr/>
    </dgm:pt>
    <dgm:pt modelId="{5C654C81-41F8-4A3D-B232-1E2AD18F746C}" type="pres">
      <dgm:prSet presAssocID="{D523299E-8DF7-4725-AF43-E34108A63193}" presName="bkgdShape" presStyleLbl="node1" presStyleIdx="4" presStyleCnt="9"/>
      <dgm:spPr/>
      <dgm:t>
        <a:bodyPr/>
        <a:lstStyle/>
        <a:p>
          <a:endParaRPr lang="en-US"/>
        </a:p>
      </dgm:t>
    </dgm:pt>
    <dgm:pt modelId="{B7E16B9F-7339-49E2-BB0D-4AB2BD4C7D9E}" type="pres">
      <dgm:prSet presAssocID="{D523299E-8DF7-4725-AF43-E34108A63193}" presName="nodeTx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601C283-0760-4BDC-B8FF-6B2804242FDC}" type="pres">
      <dgm:prSet presAssocID="{D523299E-8DF7-4725-AF43-E34108A63193}" presName="invisiNode" presStyleLbl="node1" presStyleIdx="4" presStyleCnt="9"/>
      <dgm:spPr/>
    </dgm:pt>
    <dgm:pt modelId="{C88E1684-D2E4-4FCE-8009-EFC8D8505FA9}" type="pres">
      <dgm:prSet presAssocID="{D523299E-8DF7-4725-AF43-E34108A63193}" presName="imagNode" presStyleLbl="fgImgPlace1" presStyleIdx="4" presStyleCnt="9"/>
      <dgm:spPr/>
    </dgm:pt>
    <dgm:pt modelId="{800FDD57-1700-41BD-9898-1DC3D5794608}" type="pres">
      <dgm:prSet presAssocID="{9CADDD7A-7EB0-497F-A297-8F62A41E8F8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D8EE9E0-1BC6-4116-BF43-F731BEFE98BA}" type="pres">
      <dgm:prSet presAssocID="{56A95B0E-E35C-4D94-A4CB-0D5F595247A9}" presName="compNode" presStyleCnt="0"/>
      <dgm:spPr/>
    </dgm:pt>
    <dgm:pt modelId="{957A8DEF-0804-4B81-BFCB-12F1DE72DB5D}" type="pres">
      <dgm:prSet presAssocID="{56A95B0E-E35C-4D94-A4CB-0D5F595247A9}" presName="bkgdShape" presStyleLbl="node1" presStyleIdx="5" presStyleCnt="9"/>
      <dgm:spPr/>
      <dgm:t>
        <a:bodyPr/>
        <a:lstStyle/>
        <a:p>
          <a:endParaRPr lang="en-US"/>
        </a:p>
      </dgm:t>
    </dgm:pt>
    <dgm:pt modelId="{3CEFB24D-4A57-4DE9-B1C5-42081067E3A6}" type="pres">
      <dgm:prSet presAssocID="{56A95B0E-E35C-4D94-A4CB-0D5F595247A9}" presName="nodeTx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A903D6-716A-4FEF-8593-F4638BAAE68D}" type="pres">
      <dgm:prSet presAssocID="{56A95B0E-E35C-4D94-A4CB-0D5F595247A9}" presName="invisiNode" presStyleLbl="node1" presStyleIdx="5" presStyleCnt="9"/>
      <dgm:spPr/>
    </dgm:pt>
    <dgm:pt modelId="{C242691E-A560-4CFF-A74B-0251A48B14C8}" type="pres">
      <dgm:prSet presAssocID="{56A95B0E-E35C-4D94-A4CB-0D5F595247A9}" presName="imagNode" presStyleLbl="fgImgPlace1" presStyleIdx="5" presStyleCnt="9"/>
      <dgm:spPr/>
    </dgm:pt>
    <dgm:pt modelId="{0970DBA0-7F6B-4952-91A4-F615F75D5FAA}" type="pres">
      <dgm:prSet presAssocID="{643D956C-D867-48F6-B046-D8E2D1C57C4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B4552F6-4741-4428-9338-750D6F4DD7E7}" type="pres">
      <dgm:prSet presAssocID="{54D8A678-4DEA-413F-B319-358B95AEC78A}" presName="compNode" presStyleCnt="0"/>
      <dgm:spPr/>
    </dgm:pt>
    <dgm:pt modelId="{25A73AE2-7F5D-4298-8D64-1D8363CE81B6}" type="pres">
      <dgm:prSet presAssocID="{54D8A678-4DEA-413F-B319-358B95AEC78A}" presName="bkgdShape" presStyleLbl="node1" presStyleIdx="6" presStyleCnt="9"/>
      <dgm:spPr/>
      <dgm:t>
        <a:bodyPr/>
        <a:lstStyle/>
        <a:p>
          <a:endParaRPr lang="en-US"/>
        </a:p>
      </dgm:t>
    </dgm:pt>
    <dgm:pt modelId="{18FDCF3B-67B7-4081-975E-FC56322DF258}" type="pres">
      <dgm:prSet presAssocID="{54D8A678-4DEA-413F-B319-358B95AEC78A}" presName="nodeTx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9C42F8-0620-4462-A4F5-293BCD58FAED}" type="pres">
      <dgm:prSet presAssocID="{54D8A678-4DEA-413F-B319-358B95AEC78A}" presName="invisiNode" presStyleLbl="node1" presStyleIdx="6" presStyleCnt="9"/>
      <dgm:spPr/>
    </dgm:pt>
    <dgm:pt modelId="{CA161DD1-33A0-4DBC-9A62-F3F38517830C}" type="pres">
      <dgm:prSet presAssocID="{54D8A678-4DEA-413F-B319-358B95AEC78A}" presName="imagNode" presStyleLbl="fgImgPlace1" presStyleIdx="6" presStyleCnt="9"/>
      <dgm:spPr/>
    </dgm:pt>
    <dgm:pt modelId="{DBF228A8-D6C0-4E82-A93D-60963BBA7D49}" type="pres">
      <dgm:prSet presAssocID="{0097A941-BF7A-46E1-B04E-F446F7D8A4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8BDBE9B-8D99-46A6-85E3-248A49B6D358}" type="pres">
      <dgm:prSet presAssocID="{51C46DAE-BA5B-444F-BA32-C343E2DA9F7B}" presName="compNode" presStyleCnt="0"/>
      <dgm:spPr/>
    </dgm:pt>
    <dgm:pt modelId="{A547299A-4766-4774-A26A-FB56931A93FE}" type="pres">
      <dgm:prSet presAssocID="{51C46DAE-BA5B-444F-BA32-C343E2DA9F7B}" presName="bkgdShape" presStyleLbl="node1" presStyleIdx="7" presStyleCnt="9"/>
      <dgm:spPr/>
      <dgm:t>
        <a:bodyPr/>
        <a:lstStyle/>
        <a:p>
          <a:endParaRPr lang="en-US"/>
        </a:p>
      </dgm:t>
    </dgm:pt>
    <dgm:pt modelId="{7195DC56-2E25-4E9F-BE0C-B62E97EBF27C}" type="pres">
      <dgm:prSet presAssocID="{51C46DAE-BA5B-444F-BA32-C343E2DA9F7B}" presName="nodeTx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BD247-1EF4-490E-A5BA-AE784753EDDB}" type="pres">
      <dgm:prSet presAssocID="{51C46DAE-BA5B-444F-BA32-C343E2DA9F7B}" presName="invisiNode" presStyleLbl="node1" presStyleIdx="7" presStyleCnt="9"/>
      <dgm:spPr/>
    </dgm:pt>
    <dgm:pt modelId="{FC61911D-7176-4A1E-82AE-804442340F36}" type="pres">
      <dgm:prSet presAssocID="{51C46DAE-BA5B-444F-BA32-C343E2DA9F7B}" presName="imagNode" presStyleLbl="fgImgPlace1" presStyleIdx="7" presStyleCnt="9"/>
      <dgm:spPr/>
    </dgm:pt>
    <dgm:pt modelId="{6AC463E1-99EB-4F9C-8CEC-6C0456DAA980}" type="pres">
      <dgm:prSet presAssocID="{F49F6A6D-B3F9-436C-B3DE-448EF465EDC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8D718C8-AC5A-4308-BDD0-8A270B268142}" type="pres">
      <dgm:prSet presAssocID="{20EB046E-A064-4AFC-9621-52C73F3E0249}" presName="compNode" presStyleCnt="0"/>
      <dgm:spPr/>
    </dgm:pt>
    <dgm:pt modelId="{38A237B0-4C0D-430B-B5B2-285919342200}" type="pres">
      <dgm:prSet presAssocID="{20EB046E-A064-4AFC-9621-52C73F3E0249}" presName="bkgdShape" presStyleLbl="node1" presStyleIdx="8" presStyleCnt="9"/>
      <dgm:spPr/>
      <dgm:t>
        <a:bodyPr/>
        <a:lstStyle/>
        <a:p>
          <a:endParaRPr lang="en-US"/>
        </a:p>
      </dgm:t>
    </dgm:pt>
    <dgm:pt modelId="{F34B4D31-DF5E-44C7-A0ED-1ABD4211675B}" type="pres">
      <dgm:prSet presAssocID="{20EB046E-A064-4AFC-9621-52C73F3E0249}" presName="nodeTx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082390-71EB-4E6A-961C-10F85A3B298C}" type="pres">
      <dgm:prSet presAssocID="{20EB046E-A064-4AFC-9621-52C73F3E0249}" presName="invisiNode" presStyleLbl="node1" presStyleIdx="8" presStyleCnt="9"/>
      <dgm:spPr/>
    </dgm:pt>
    <dgm:pt modelId="{CEBBE763-20F9-498B-A651-C6F8ABD1434C}" type="pres">
      <dgm:prSet presAssocID="{20EB046E-A064-4AFC-9621-52C73F3E0249}" presName="imagNode" presStyleLbl="fgImgPlace1" presStyleIdx="8" presStyleCnt="9"/>
      <dgm:spPr/>
    </dgm:pt>
  </dgm:ptLst>
  <dgm:cxnLst>
    <dgm:cxn modelId="{D557D71A-59E5-46AD-8773-1A52C2B7E40B}" type="presOf" srcId="{9CADDD7A-7EB0-497F-A297-8F62A41E8F80}" destId="{800FDD57-1700-41BD-9898-1DC3D5794608}" srcOrd="0" destOrd="0" presId="urn:microsoft.com/office/officeart/2005/8/layout/hList7#1"/>
    <dgm:cxn modelId="{CFE4844B-E1CE-47BA-8876-1B38F99A574A}" srcId="{9D72CBE7-F7AA-4D74-8B6F-4BAC35FBF596}" destId="{556D56F7-69B6-402F-800A-673D20999E96}" srcOrd="3" destOrd="0" parTransId="{787332E3-A269-4EBA-8BAB-4013405D536D}" sibTransId="{8A7BC638-B204-4D7F-945A-42FCEAACE581}"/>
    <dgm:cxn modelId="{780F9A6E-0872-4A05-96F0-C9302485F3E8}" type="presOf" srcId="{8A7BC638-B204-4D7F-945A-42FCEAACE581}" destId="{B85D4AA9-1D33-46BE-8936-72A43577691B}" srcOrd="0" destOrd="0" presId="urn:microsoft.com/office/officeart/2005/8/layout/hList7#1"/>
    <dgm:cxn modelId="{2A9624A0-6182-4694-B6BF-8C9D89BFFAFF}" type="presOf" srcId="{F49F6A6D-B3F9-436C-B3DE-448EF465EDCF}" destId="{6AC463E1-99EB-4F9C-8CEC-6C0456DAA980}" srcOrd="0" destOrd="0" presId="urn:microsoft.com/office/officeart/2005/8/layout/hList7#1"/>
    <dgm:cxn modelId="{19230EF5-7496-4016-A807-932FFAB2127D}" srcId="{9D72CBE7-F7AA-4D74-8B6F-4BAC35FBF596}" destId="{54D8A678-4DEA-413F-B319-358B95AEC78A}" srcOrd="6" destOrd="0" parTransId="{ED738DAF-57C9-49CD-B587-8F91244D6956}" sibTransId="{0097A941-BF7A-46E1-B04E-F446F7D8A427}"/>
    <dgm:cxn modelId="{63FF0A87-FB26-4D19-A97A-FCB52D2D3E22}" type="presOf" srcId="{921FF2B4-70C8-42B9-9BAB-01003A6E3689}" destId="{F186E4EE-A117-435C-AB0E-44C8EBA6FC58}" srcOrd="1" destOrd="0" presId="urn:microsoft.com/office/officeart/2005/8/layout/hList7#1"/>
    <dgm:cxn modelId="{C3C3377F-3CC8-45D0-A360-555570D98A3E}" type="presOf" srcId="{B737465F-4E44-452E-A921-A19315B69E32}" destId="{304567E7-0FE9-491F-8F85-0C05ADBAB428}" srcOrd="0" destOrd="0" presId="urn:microsoft.com/office/officeart/2005/8/layout/hList7#1"/>
    <dgm:cxn modelId="{7B80C39C-16FF-4450-917B-26E597112FDF}" type="presOf" srcId="{A6D32DAA-302B-4658-ADE0-43ECC3D05148}" destId="{28AFA7BC-DD99-4A13-B1CC-29223E587E9E}" srcOrd="1" destOrd="0" presId="urn:microsoft.com/office/officeart/2005/8/layout/hList7#1"/>
    <dgm:cxn modelId="{1D64E64D-AA65-41E4-BD96-A52D6C1402B8}" type="presOf" srcId="{643D956C-D867-48F6-B046-D8E2D1C57C48}" destId="{0970DBA0-7F6B-4952-91A4-F615F75D5FAA}" srcOrd="0" destOrd="0" presId="urn:microsoft.com/office/officeart/2005/8/layout/hList7#1"/>
    <dgm:cxn modelId="{B9BE3F6B-008B-4C2E-B200-7F234C14AEAC}" type="presOf" srcId="{54D8A678-4DEA-413F-B319-358B95AEC78A}" destId="{18FDCF3B-67B7-4081-975E-FC56322DF258}" srcOrd="1" destOrd="0" presId="urn:microsoft.com/office/officeart/2005/8/layout/hList7#1"/>
    <dgm:cxn modelId="{03ACFC0E-8DB8-4BCC-B1E3-86192E9CD2AF}" type="presOf" srcId="{20EB046E-A064-4AFC-9621-52C73F3E0249}" destId="{38A237B0-4C0D-430B-B5B2-285919342200}" srcOrd="0" destOrd="0" presId="urn:microsoft.com/office/officeart/2005/8/layout/hList7#1"/>
    <dgm:cxn modelId="{B3449C70-3C3D-45D9-8617-9DAF9CAFD3C3}" type="presOf" srcId="{51C46DAE-BA5B-444F-BA32-C343E2DA9F7B}" destId="{A547299A-4766-4774-A26A-FB56931A93FE}" srcOrd="0" destOrd="0" presId="urn:microsoft.com/office/officeart/2005/8/layout/hList7#1"/>
    <dgm:cxn modelId="{281BD31D-2C68-4F2A-99C9-E776EDBB11EC}" type="presOf" srcId="{3EB0B431-D5AA-4403-BCCC-BF6494449E93}" destId="{2C9CBB3D-0993-4666-8D73-7ADB029B6F07}" srcOrd="0" destOrd="0" presId="urn:microsoft.com/office/officeart/2005/8/layout/hList7#1"/>
    <dgm:cxn modelId="{B3CD30DB-99BD-4B6C-B7AF-1321552729BA}" type="presOf" srcId="{0097A941-BF7A-46E1-B04E-F446F7D8A427}" destId="{DBF228A8-D6C0-4E82-A93D-60963BBA7D49}" srcOrd="0" destOrd="0" presId="urn:microsoft.com/office/officeart/2005/8/layout/hList7#1"/>
    <dgm:cxn modelId="{CA4E4F4F-0E4C-4E50-9F63-057C9F60C1F2}" type="presOf" srcId="{56A95B0E-E35C-4D94-A4CB-0D5F595247A9}" destId="{957A8DEF-0804-4B81-BFCB-12F1DE72DB5D}" srcOrd="0" destOrd="0" presId="urn:microsoft.com/office/officeart/2005/8/layout/hList7#1"/>
    <dgm:cxn modelId="{1727BA39-72CB-4435-85B5-4999F916011F}" srcId="{9D72CBE7-F7AA-4D74-8B6F-4BAC35FBF596}" destId="{D523299E-8DF7-4725-AF43-E34108A63193}" srcOrd="4" destOrd="0" parTransId="{3C594602-132A-46FD-954B-FABB0F04ABD4}" sibTransId="{9CADDD7A-7EB0-497F-A297-8F62A41E8F80}"/>
    <dgm:cxn modelId="{B4CD53D6-FF59-444D-8A77-D9F14BF897A4}" srcId="{9D72CBE7-F7AA-4D74-8B6F-4BAC35FBF596}" destId="{A6D32DAA-302B-4658-ADE0-43ECC3D05148}" srcOrd="0" destOrd="0" parTransId="{853F228D-BAB5-4EF8-B391-5EFE98F7A014}" sibTransId="{B737465F-4E44-452E-A921-A19315B69E32}"/>
    <dgm:cxn modelId="{833E4826-5078-46AD-BE8C-639CD223F3E1}" type="presOf" srcId="{3EB0B431-D5AA-4403-BCCC-BF6494449E93}" destId="{B2ACAEAB-8A7F-4D8E-8EE1-CF682BB4F1FF}" srcOrd="1" destOrd="0" presId="urn:microsoft.com/office/officeart/2005/8/layout/hList7#1"/>
    <dgm:cxn modelId="{EAE7AFC4-FC78-4A4B-8DBE-C19E01319D8B}" type="presOf" srcId="{921FF2B4-70C8-42B9-9BAB-01003A6E3689}" destId="{AE9B6545-781F-4A85-AD57-A8E1280C5FFC}" srcOrd="0" destOrd="0" presId="urn:microsoft.com/office/officeart/2005/8/layout/hList7#1"/>
    <dgm:cxn modelId="{0AAACA95-4706-499E-A0D3-5A49B3D9DEFE}" srcId="{9D72CBE7-F7AA-4D74-8B6F-4BAC35FBF596}" destId="{56A95B0E-E35C-4D94-A4CB-0D5F595247A9}" srcOrd="5" destOrd="0" parTransId="{1D074AE3-B9DE-4B84-B3B0-0B978FB6B3BB}" sibTransId="{643D956C-D867-48F6-B046-D8E2D1C57C48}"/>
    <dgm:cxn modelId="{A2897283-2935-4B19-9982-E2E9D79AE3AA}" type="presOf" srcId="{556D56F7-69B6-402F-800A-673D20999E96}" destId="{48214743-A09E-47AF-9520-FB2FB8ACFD6A}" srcOrd="0" destOrd="0" presId="urn:microsoft.com/office/officeart/2005/8/layout/hList7#1"/>
    <dgm:cxn modelId="{B4931414-592D-4960-9E64-82D722B9DB35}" type="presOf" srcId="{143EAD87-22D4-4D78-8E18-C368B45FA621}" destId="{8AB953C1-BAF1-4678-8A56-739BFB701C6F}" srcOrd="0" destOrd="0" presId="urn:microsoft.com/office/officeart/2005/8/layout/hList7#1"/>
    <dgm:cxn modelId="{1CB3981F-DE2A-4C90-A198-AD862256C43E}" type="presOf" srcId="{9D72CBE7-F7AA-4D74-8B6F-4BAC35FBF596}" destId="{0A9B10C9-E38A-455C-A4AB-64F7F4743BD2}" srcOrd="0" destOrd="0" presId="urn:microsoft.com/office/officeart/2005/8/layout/hList7#1"/>
    <dgm:cxn modelId="{92E28778-E2F8-4A12-BEEF-218687178842}" type="presOf" srcId="{D523299E-8DF7-4725-AF43-E34108A63193}" destId="{5C654C81-41F8-4A3D-B232-1E2AD18F746C}" srcOrd="0" destOrd="0" presId="urn:microsoft.com/office/officeart/2005/8/layout/hList7#1"/>
    <dgm:cxn modelId="{65A957B5-425B-4056-8784-29FD683F3460}" srcId="{9D72CBE7-F7AA-4D74-8B6F-4BAC35FBF596}" destId="{921FF2B4-70C8-42B9-9BAB-01003A6E3689}" srcOrd="1" destOrd="0" parTransId="{C793D32A-3D5E-483A-921A-3696FCFA4A2E}" sibTransId="{83867DD0-4B99-46C6-9B84-CBB5C5210B58}"/>
    <dgm:cxn modelId="{5390533C-4160-4C66-B2C3-371B59A8A8E7}" type="presOf" srcId="{54D8A678-4DEA-413F-B319-358B95AEC78A}" destId="{25A73AE2-7F5D-4298-8D64-1D8363CE81B6}" srcOrd="0" destOrd="0" presId="urn:microsoft.com/office/officeart/2005/8/layout/hList7#1"/>
    <dgm:cxn modelId="{3790C019-1D3C-422C-9B02-EEDF77346E09}" type="presOf" srcId="{D523299E-8DF7-4725-AF43-E34108A63193}" destId="{B7E16B9F-7339-49E2-BB0D-4AB2BD4C7D9E}" srcOrd="1" destOrd="0" presId="urn:microsoft.com/office/officeart/2005/8/layout/hList7#1"/>
    <dgm:cxn modelId="{DD785F36-7D86-490C-9041-6EC3DFF9C6C8}" type="presOf" srcId="{A6D32DAA-302B-4658-ADE0-43ECC3D05148}" destId="{C18FF9B9-69CB-4AB7-B09D-614A3FEA3168}" srcOrd="0" destOrd="0" presId="urn:microsoft.com/office/officeart/2005/8/layout/hList7#1"/>
    <dgm:cxn modelId="{C4D75C0E-9D84-4DA1-8A0B-D39C03C48D18}" type="presOf" srcId="{56A95B0E-E35C-4D94-A4CB-0D5F595247A9}" destId="{3CEFB24D-4A57-4DE9-B1C5-42081067E3A6}" srcOrd="1" destOrd="0" presId="urn:microsoft.com/office/officeart/2005/8/layout/hList7#1"/>
    <dgm:cxn modelId="{9EDDE125-D30A-438D-B64D-E8D440B47CED}" type="presOf" srcId="{556D56F7-69B6-402F-800A-673D20999E96}" destId="{5FDFD51D-09D1-4FE9-93B0-9750BF4153B1}" srcOrd="1" destOrd="0" presId="urn:microsoft.com/office/officeart/2005/8/layout/hList7#1"/>
    <dgm:cxn modelId="{F8C48B2C-FD7B-4EE1-A019-0E629F5F6A4C}" type="presOf" srcId="{20EB046E-A064-4AFC-9621-52C73F3E0249}" destId="{F34B4D31-DF5E-44C7-A0ED-1ABD4211675B}" srcOrd="1" destOrd="0" presId="urn:microsoft.com/office/officeart/2005/8/layout/hList7#1"/>
    <dgm:cxn modelId="{E7BE6A5C-AD42-4085-8956-9406B05E7EC6}" srcId="{9D72CBE7-F7AA-4D74-8B6F-4BAC35FBF596}" destId="{51C46DAE-BA5B-444F-BA32-C343E2DA9F7B}" srcOrd="7" destOrd="0" parTransId="{7B04033E-529A-4171-816C-8BE9AEE02F04}" sibTransId="{F49F6A6D-B3F9-436C-B3DE-448EF465EDCF}"/>
    <dgm:cxn modelId="{310C7386-A291-4375-802A-DC6FA690AAA2}" type="presOf" srcId="{83867DD0-4B99-46C6-9B84-CBB5C5210B58}" destId="{A3AED325-A782-4AD5-AD75-0A74D4702E6B}" srcOrd="0" destOrd="0" presId="urn:microsoft.com/office/officeart/2005/8/layout/hList7#1"/>
    <dgm:cxn modelId="{8479A5AC-86EC-4BC3-BF56-2BA45E09C3CC}" type="presOf" srcId="{51C46DAE-BA5B-444F-BA32-C343E2DA9F7B}" destId="{7195DC56-2E25-4E9F-BE0C-B62E97EBF27C}" srcOrd="1" destOrd="0" presId="urn:microsoft.com/office/officeart/2005/8/layout/hList7#1"/>
    <dgm:cxn modelId="{8795D84A-FCBE-4F3A-913F-C4EB8B039C29}" srcId="{9D72CBE7-F7AA-4D74-8B6F-4BAC35FBF596}" destId="{3EB0B431-D5AA-4403-BCCC-BF6494449E93}" srcOrd="2" destOrd="0" parTransId="{0FCF0587-4144-42DE-9CFA-01774C556ACC}" sibTransId="{143EAD87-22D4-4D78-8E18-C368B45FA621}"/>
    <dgm:cxn modelId="{503C417A-4924-4B31-90A3-EA905F63A615}" srcId="{9D72CBE7-F7AA-4D74-8B6F-4BAC35FBF596}" destId="{20EB046E-A064-4AFC-9621-52C73F3E0249}" srcOrd="8" destOrd="0" parTransId="{B1E370CD-435E-4AF8-8175-99CF86CA7865}" sibTransId="{12A0D740-0A61-420A-84AC-381E2F95A505}"/>
    <dgm:cxn modelId="{327B9257-0493-4ADF-9177-9FFD523C24AF}" type="presParOf" srcId="{0A9B10C9-E38A-455C-A4AB-64F7F4743BD2}" destId="{FA4348C4-99BC-4D03-8262-5D78DEC0A111}" srcOrd="0" destOrd="0" presId="urn:microsoft.com/office/officeart/2005/8/layout/hList7#1"/>
    <dgm:cxn modelId="{B1FE198B-0074-4575-A256-E5FF7A83B026}" type="presParOf" srcId="{0A9B10C9-E38A-455C-A4AB-64F7F4743BD2}" destId="{A250FD99-16B6-4D1E-969E-F197D1639734}" srcOrd="1" destOrd="0" presId="urn:microsoft.com/office/officeart/2005/8/layout/hList7#1"/>
    <dgm:cxn modelId="{1D3E51AF-844C-4461-8956-B3F6B9757510}" type="presParOf" srcId="{A250FD99-16B6-4D1E-969E-F197D1639734}" destId="{447EC53C-A189-460D-9ADB-26535F7188A3}" srcOrd="0" destOrd="0" presId="urn:microsoft.com/office/officeart/2005/8/layout/hList7#1"/>
    <dgm:cxn modelId="{0BDD7E85-C327-47E7-89A0-7ECB458BBB70}" type="presParOf" srcId="{447EC53C-A189-460D-9ADB-26535F7188A3}" destId="{C18FF9B9-69CB-4AB7-B09D-614A3FEA3168}" srcOrd="0" destOrd="0" presId="urn:microsoft.com/office/officeart/2005/8/layout/hList7#1"/>
    <dgm:cxn modelId="{C8D43BF7-B3AB-4571-ACD8-2E301018604E}" type="presParOf" srcId="{447EC53C-A189-460D-9ADB-26535F7188A3}" destId="{28AFA7BC-DD99-4A13-B1CC-29223E587E9E}" srcOrd="1" destOrd="0" presId="urn:microsoft.com/office/officeart/2005/8/layout/hList7#1"/>
    <dgm:cxn modelId="{BB271763-AD57-47F6-9105-37590486B323}" type="presParOf" srcId="{447EC53C-A189-460D-9ADB-26535F7188A3}" destId="{0650ED23-F2AF-45CA-8A33-38220E5E8F74}" srcOrd="2" destOrd="0" presId="urn:microsoft.com/office/officeart/2005/8/layout/hList7#1"/>
    <dgm:cxn modelId="{3F174888-03FF-45AE-A2A9-3583941F85CB}" type="presParOf" srcId="{447EC53C-A189-460D-9ADB-26535F7188A3}" destId="{8A45A468-D71C-409F-B836-E48EEAC2BCED}" srcOrd="3" destOrd="0" presId="urn:microsoft.com/office/officeart/2005/8/layout/hList7#1"/>
    <dgm:cxn modelId="{A58CFF86-4F3A-48DF-A82E-A0721BBA1208}" type="presParOf" srcId="{A250FD99-16B6-4D1E-969E-F197D1639734}" destId="{304567E7-0FE9-491F-8F85-0C05ADBAB428}" srcOrd="1" destOrd="0" presId="urn:microsoft.com/office/officeart/2005/8/layout/hList7#1"/>
    <dgm:cxn modelId="{27B58FD6-9B2A-45E7-918B-C52E7A0B7FF5}" type="presParOf" srcId="{A250FD99-16B6-4D1E-969E-F197D1639734}" destId="{3BC534BA-C635-4490-BE10-E50EB404E6EB}" srcOrd="2" destOrd="0" presId="urn:microsoft.com/office/officeart/2005/8/layout/hList7#1"/>
    <dgm:cxn modelId="{5C3A915B-52DB-434F-9A1A-ABF17E87A340}" type="presParOf" srcId="{3BC534BA-C635-4490-BE10-E50EB404E6EB}" destId="{AE9B6545-781F-4A85-AD57-A8E1280C5FFC}" srcOrd="0" destOrd="0" presId="urn:microsoft.com/office/officeart/2005/8/layout/hList7#1"/>
    <dgm:cxn modelId="{06124D1C-C4EF-4CBA-8290-0C4491FC460D}" type="presParOf" srcId="{3BC534BA-C635-4490-BE10-E50EB404E6EB}" destId="{F186E4EE-A117-435C-AB0E-44C8EBA6FC58}" srcOrd="1" destOrd="0" presId="urn:microsoft.com/office/officeart/2005/8/layout/hList7#1"/>
    <dgm:cxn modelId="{6C7C6B43-2143-464D-8E2F-761A9B7BF512}" type="presParOf" srcId="{3BC534BA-C635-4490-BE10-E50EB404E6EB}" destId="{B2100C2F-A450-4E28-B45E-B1095685CB29}" srcOrd="2" destOrd="0" presId="urn:microsoft.com/office/officeart/2005/8/layout/hList7#1"/>
    <dgm:cxn modelId="{1440FFF2-4131-4538-B7DB-1E2A798A2CA0}" type="presParOf" srcId="{3BC534BA-C635-4490-BE10-E50EB404E6EB}" destId="{28B50EA8-7CCD-41BF-A97B-4E0F851A2001}" srcOrd="3" destOrd="0" presId="urn:microsoft.com/office/officeart/2005/8/layout/hList7#1"/>
    <dgm:cxn modelId="{34E6C49C-BAF7-48D8-8126-D397C900D54F}" type="presParOf" srcId="{A250FD99-16B6-4D1E-969E-F197D1639734}" destId="{A3AED325-A782-4AD5-AD75-0A74D4702E6B}" srcOrd="3" destOrd="0" presId="urn:microsoft.com/office/officeart/2005/8/layout/hList7#1"/>
    <dgm:cxn modelId="{945E8977-37FA-4526-8AC5-5045F0637357}" type="presParOf" srcId="{A250FD99-16B6-4D1E-969E-F197D1639734}" destId="{81FD75D8-9C0F-436B-8790-9760C41BD7ED}" srcOrd="4" destOrd="0" presId="urn:microsoft.com/office/officeart/2005/8/layout/hList7#1"/>
    <dgm:cxn modelId="{DA54B3DA-07E1-482D-9107-522423C632B4}" type="presParOf" srcId="{81FD75D8-9C0F-436B-8790-9760C41BD7ED}" destId="{2C9CBB3D-0993-4666-8D73-7ADB029B6F07}" srcOrd="0" destOrd="0" presId="urn:microsoft.com/office/officeart/2005/8/layout/hList7#1"/>
    <dgm:cxn modelId="{CD8C48C2-167D-4719-A0C1-809743474B05}" type="presParOf" srcId="{81FD75D8-9C0F-436B-8790-9760C41BD7ED}" destId="{B2ACAEAB-8A7F-4D8E-8EE1-CF682BB4F1FF}" srcOrd="1" destOrd="0" presId="urn:microsoft.com/office/officeart/2005/8/layout/hList7#1"/>
    <dgm:cxn modelId="{52F5212B-0DEC-43CA-A897-6F3322CDBED4}" type="presParOf" srcId="{81FD75D8-9C0F-436B-8790-9760C41BD7ED}" destId="{D4AD4776-04E0-4500-B8CF-FE080CC18BA1}" srcOrd="2" destOrd="0" presId="urn:microsoft.com/office/officeart/2005/8/layout/hList7#1"/>
    <dgm:cxn modelId="{397A7124-E34B-4F8E-B415-D617B5128831}" type="presParOf" srcId="{81FD75D8-9C0F-436B-8790-9760C41BD7ED}" destId="{B92D97DA-A2CB-4E0E-B282-E0D5E939270D}" srcOrd="3" destOrd="0" presId="urn:microsoft.com/office/officeart/2005/8/layout/hList7#1"/>
    <dgm:cxn modelId="{5E034222-BE04-467D-BBEF-D844C9A32604}" type="presParOf" srcId="{A250FD99-16B6-4D1E-969E-F197D1639734}" destId="{8AB953C1-BAF1-4678-8A56-739BFB701C6F}" srcOrd="5" destOrd="0" presId="urn:microsoft.com/office/officeart/2005/8/layout/hList7#1"/>
    <dgm:cxn modelId="{5E2CD817-6A61-4E78-B0C4-A35899DE0041}" type="presParOf" srcId="{A250FD99-16B6-4D1E-969E-F197D1639734}" destId="{DB6A9C8F-A6D2-42C4-8B0E-CC3CE3B4E71C}" srcOrd="6" destOrd="0" presId="urn:microsoft.com/office/officeart/2005/8/layout/hList7#1"/>
    <dgm:cxn modelId="{68BAAFF5-98B9-4AF1-815D-0BA1BD354BE1}" type="presParOf" srcId="{DB6A9C8F-A6D2-42C4-8B0E-CC3CE3B4E71C}" destId="{48214743-A09E-47AF-9520-FB2FB8ACFD6A}" srcOrd="0" destOrd="0" presId="urn:microsoft.com/office/officeart/2005/8/layout/hList7#1"/>
    <dgm:cxn modelId="{D5CEEFFE-D808-4261-BA2B-5E0555C95026}" type="presParOf" srcId="{DB6A9C8F-A6D2-42C4-8B0E-CC3CE3B4E71C}" destId="{5FDFD51D-09D1-4FE9-93B0-9750BF4153B1}" srcOrd="1" destOrd="0" presId="urn:microsoft.com/office/officeart/2005/8/layout/hList7#1"/>
    <dgm:cxn modelId="{0D2FBE43-CDD7-48F5-8CA9-D920C79559C6}" type="presParOf" srcId="{DB6A9C8F-A6D2-42C4-8B0E-CC3CE3B4E71C}" destId="{F7FDC1EE-17E1-4A78-96C0-3A0484386AD8}" srcOrd="2" destOrd="0" presId="urn:microsoft.com/office/officeart/2005/8/layout/hList7#1"/>
    <dgm:cxn modelId="{26F426E8-FE4D-4979-B139-DEDA9F6DA3C6}" type="presParOf" srcId="{DB6A9C8F-A6D2-42C4-8B0E-CC3CE3B4E71C}" destId="{7795238A-1721-42F9-94A7-09F8C530463D}" srcOrd="3" destOrd="0" presId="urn:microsoft.com/office/officeart/2005/8/layout/hList7#1"/>
    <dgm:cxn modelId="{979C8141-F96B-466A-A8F5-94D64994D643}" type="presParOf" srcId="{A250FD99-16B6-4D1E-969E-F197D1639734}" destId="{B85D4AA9-1D33-46BE-8936-72A43577691B}" srcOrd="7" destOrd="0" presId="urn:microsoft.com/office/officeart/2005/8/layout/hList7#1"/>
    <dgm:cxn modelId="{E1F8EDEF-6840-46D7-9445-8A9094A6ABAD}" type="presParOf" srcId="{A250FD99-16B6-4D1E-969E-F197D1639734}" destId="{5903FEE5-0A1B-4713-AC44-A624715B762A}" srcOrd="8" destOrd="0" presId="urn:microsoft.com/office/officeart/2005/8/layout/hList7#1"/>
    <dgm:cxn modelId="{E8E55F83-FAE1-4CB4-92A3-6897B5399F80}" type="presParOf" srcId="{5903FEE5-0A1B-4713-AC44-A624715B762A}" destId="{5C654C81-41F8-4A3D-B232-1E2AD18F746C}" srcOrd="0" destOrd="0" presId="urn:microsoft.com/office/officeart/2005/8/layout/hList7#1"/>
    <dgm:cxn modelId="{9562AF33-EBFA-47B5-A2FE-699145F38C87}" type="presParOf" srcId="{5903FEE5-0A1B-4713-AC44-A624715B762A}" destId="{B7E16B9F-7339-49E2-BB0D-4AB2BD4C7D9E}" srcOrd="1" destOrd="0" presId="urn:microsoft.com/office/officeart/2005/8/layout/hList7#1"/>
    <dgm:cxn modelId="{529067F8-EF8B-465B-BF35-2D129BB05A07}" type="presParOf" srcId="{5903FEE5-0A1B-4713-AC44-A624715B762A}" destId="{4601C283-0760-4BDC-B8FF-6B2804242FDC}" srcOrd="2" destOrd="0" presId="urn:microsoft.com/office/officeart/2005/8/layout/hList7#1"/>
    <dgm:cxn modelId="{4882F152-617C-4EF4-9EDE-CA3052E8A50B}" type="presParOf" srcId="{5903FEE5-0A1B-4713-AC44-A624715B762A}" destId="{C88E1684-D2E4-4FCE-8009-EFC8D8505FA9}" srcOrd="3" destOrd="0" presId="urn:microsoft.com/office/officeart/2005/8/layout/hList7#1"/>
    <dgm:cxn modelId="{C115A163-F28B-4235-96D8-AEF74B4911A0}" type="presParOf" srcId="{A250FD99-16B6-4D1E-969E-F197D1639734}" destId="{800FDD57-1700-41BD-9898-1DC3D5794608}" srcOrd="9" destOrd="0" presId="urn:microsoft.com/office/officeart/2005/8/layout/hList7#1"/>
    <dgm:cxn modelId="{75167271-949E-4575-9E87-A7DCD7C96AF0}" type="presParOf" srcId="{A250FD99-16B6-4D1E-969E-F197D1639734}" destId="{2D8EE9E0-1BC6-4116-BF43-F731BEFE98BA}" srcOrd="10" destOrd="0" presId="urn:microsoft.com/office/officeart/2005/8/layout/hList7#1"/>
    <dgm:cxn modelId="{6231DBD4-C1E9-41F3-B9E1-7DC29C1F4D84}" type="presParOf" srcId="{2D8EE9E0-1BC6-4116-BF43-F731BEFE98BA}" destId="{957A8DEF-0804-4B81-BFCB-12F1DE72DB5D}" srcOrd="0" destOrd="0" presId="urn:microsoft.com/office/officeart/2005/8/layout/hList7#1"/>
    <dgm:cxn modelId="{3CBB52A9-3E07-405C-BC41-C6CF54365530}" type="presParOf" srcId="{2D8EE9E0-1BC6-4116-BF43-F731BEFE98BA}" destId="{3CEFB24D-4A57-4DE9-B1C5-42081067E3A6}" srcOrd="1" destOrd="0" presId="urn:microsoft.com/office/officeart/2005/8/layout/hList7#1"/>
    <dgm:cxn modelId="{66A07617-547A-44A6-95EF-AB3F1694A5DF}" type="presParOf" srcId="{2D8EE9E0-1BC6-4116-BF43-F731BEFE98BA}" destId="{C9A903D6-716A-4FEF-8593-F4638BAAE68D}" srcOrd="2" destOrd="0" presId="urn:microsoft.com/office/officeart/2005/8/layout/hList7#1"/>
    <dgm:cxn modelId="{EE12FB8B-7DDF-468F-87D7-B6C2C5815BDF}" type="presParOf" srcId="{2D8EE9E0-1BC6-4116-BF43-F731BEFE98BA}" destId="{C242691E-A560-4CFF-A74B-0251A48B14C8}" srcOrd="3" destOrd="0" presId="urn:microsoft.com/office/officeart/2005/8/layout/hList7#1"/>
    <dgm:cxn modelId="{D4207A8F-C7EE-46E3-932F-2B9B08AB1B41}" type="presParOf" srcId="{A250FD99-16B6-4D1E-969E-F197D1639734}" destId="{0970DBA0-7F6B-4952-91A4-F615F75D5FAA}" srcOrd="11" destOrd="0" presId="urn:microsoft.com/office/officeart/2005/8/layout/hList7#1"/>
    <dgm:cxn modelId="{9E4AFE41-EE0D-42B3-86EB-B83361D97BE0}" type="presParOf" srcId="{A250FD99-16B6-4D1E-969E-F197D1639734}" destId="{7B4552F6-4741-4428-9338-750D6F4DD7E7}" srcOrd="12" destOrd="0" presId="urn:microsoft.com/office/officeart/2005/8/layout/hList7#1"/>
    <dgm:cxn modelId="{7E3593D7-C3DC-4280-B61A-1AFA59754937}" type="presParOf" srcId="{7B4552F6-4741-4428-9338-750D6F4DD7E7}" destId="{25A73AE2-7F5D-4298-8D64-1D8363CE81B6}" srcOrd="0" destOrd="0" presId="urn:microsoft.com/office/officeart/2005/8/layout/hList7#1"/>
    <dgm:cxn modelId="{B2A7F8DC-3A5B-47C1-894C-2F8EFEC0E9D6}" type="presParOf" srcId="{7B4552F6-4741-4428-9338-750D6F4DD7E7}" destId="{18FDCF3B-67B7-4081-975E-FC56322DF258}" srcOrd="1" destOrd="0" presId="urn:microsoft.com/office/officeart/2005/8/layout/hList7#1"/>
    <dgm:cxn modelId="{A04762B1-03D2-47C5-BF46-E589765AD287}" type="presParOf" srcId="{7B4552F6-4741-4428-9338-750D6F4DD7E7}" destId="{109C42F8-0620-4462-A4F5-293BCD58FAED}" srcOrd="2" destOrd="0" presId="urn:microsoft.com/office/officeart/2005/8/layout/hList7#1"/>
    <dgm:cxn modelId="{651DBE6C-58D0-4F99-BA38-AD84173649BE}" type="presParOf" srcId="{7B4552F6-4741-4428-9338-750D6F4DD7E7}" destId="{CA161DD1-33A0-4DBC-9A62-F3F38517830C}" srcOrd="3" destOrd="0" presId="urn:microsoft.com/office/officeart/2005/8/layout/hList7#1"/>
    <dgm:cxn modelId="{558D4D78-F80E-4B4D-BF05-BB8D53873756}" type="presParOf" srcId="{A250FD99-16B6-4D1E-969E-F197D1639734}" destId="{DBF228A8-D6C0-4E82-A93D-60963BBA7D49}" srcOrd="13" destOrd="0" presId="urn:microsoft.com/office/officeart/2005/8/layout/hList7#1"/>
    <dgm:cxn modelId="{D76BB4FE-E034-4D9F-8F6D-8A43171180E1}" type="presParOf" srcId="{A250FD99-16B6-4D1E-969E-F197D1639734}" destId="{C8BDBE9B-8D99-46A6-85E3-248A49B6D358}" srcOrd="14" destOrd="0" presId="urn:microsoft.com/office/officeart/2005/8/layout/hList7#1"/>
    <dgm:cxn modelId="{614F1EBF-5E39-40AD-961B-7F4C6DD721D4}" type="presParOf" srcId="{C8BDBE9B-8D99-46A6-85E3-248A49B6D358}" destId="{A547299A-4766-4774-A26A-FB56931A93FE}" srcOrd="0" destOrd="0" presId="urn:microsoft.com/office/officeart/2005/8/layout/hList7#1"/>
    <dgm:cxn modelId="{398C2EB1-2039-41E2-8FF0-8753390ED1EE}" type="presParOf" srcId="{C8BDBE9B-8D99-46A6-85E3-248A49B6D358}" destId="{7195DC56-2E25-4E9F-BE0C-B62E97EBF27C}" srcOrd="1" destOrd="0" presId="urn:microsoft.com/office/officeart/2005/8/layout/hList7#1"/>
    <dgm:cxn modelId="{0EF62654-009F-477B-91CF-4E496D901786}" type="presParOf" srcId="{C8BDBE9B-8D99-46A6-85E3-248A49B6D358}" destId="{EE5BD247-1EF4-490E-A5BA-AE784753EDDB}" srcOrd="2" destOrd="0" presId="urn:microsoft.com/office/officeart/2005/8/layout/hList7#1"/>
    <dgm:cxn modelId="{AD32C564-D88D-40D6-80A5-FB4090097774}" type="presParOf" srcId="{C8BDBE9B-8D99-46A6-85E3-248A49B6D358}" destId="{FC61911D-7176-4A1E-82AE-804442340F36}" srcOrd="3" destOrd="0" presId="urn:microsoft.com/office/officeart/2005/8/layout/hList7#1"/>
    <dgm:cxn modelId="{AE5A7795-2263-4E18-A4DE-973EC46CF11F}" type="presParOf" srcId="{A250FD99-16B6-4D1E-969E-F197D1639734}" destId="{6AC463E1-99EB-4F9C-8CEC-6C0456DAA980}" srcOrd="15" destOrd="0" presId="urn:microsoft.com/office/officeart/2005/8/layout/hList7#1"/>
    <dgm:cxn modelId="{22F71E35-CF82-404B-A23B-BBF1B2A50275}" type="presParOf" srcId="{A250FD99-16B6-4D1E-969E-F197D1639734}" destId="{78D718C8-AC5A-4308-BDD0-8A270B268142}" srcOrd="16" destOrd="0" presId="urn:microsoft.com/office/officeart/2005/8/layout/hList7#1"/>
    <dgm:cxn modelId="{705BC1C6-FB58-4DDF-958E-496F42E759B8}" type="presParOf" srcId="{78D718C8-AC5A-4308-BDD0-8A270B268142}" destId="{38A237B0-4C0D-430B-B5B2-285919342200}" srcOrd="0" destOrd="0" presId="urn:microsoft.com/office/officeart/2005/8/layout/hList7#1"/>
    <dgm:cxn modelId="{EB7E2BE1-EA56-40C1-96DB-32DB41021536}" type="presParOf" srcId="{78D718C8-AC5A-4308-BDD0-8A270B268142}" destId="{F34B4D31-DF5E-44C7-A0ED-1ABD4211675B}" srcOrd="1" destOrd="0" presId="urn:microsoft.com/office/officeart/2005/8/layout/hList7#1"/>
    <dgm:cxn modelId="{9F60D3DC-6F1D-4076-A78F-83F938A303B5}" type="presParOf" srcId="{78D718C8-AC5A-4308-BDD0-8A270B268142}" destId="{41082390-71EB-4E6A-961C-10F85A3B298C}" srcOrd="2" destOrd="0" presId="urn:microsoft.com/office/officeart/2005/8/layout/hList7#1"/>
    <dgm:cxn modelId="{499F18A4-B733-430E-B85C-17DCD8A615E1}" type="presParOf" srcId="{78D718C8-AC5A-4308-BDD0-8A270B268142}" destId="{CEBBE763-20F9-498B-A651-C6F8ABD1434C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0103B8-2B56-4CAA-90AF-7D1D474E0DFE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DA417E4-4A3F-4827-8192-6F47117AE525}">
      <dgm:prSet/>
      <dgm:spPr/>
      <dgm:t>
        <a:bodyPr/>
        <a:lstStyle/>
        <a:p>
          <a:pPr rtl="0"/>
          <a:r>
            <a:rPr lang="en-US" b="1" i="1" dirty="0" smtClean="0"/>
            <a:t>FUNDAMENTAL  PROPERTIES MAXIMIZED</a:t>
          </a:r>
          <a:endParaRPr lang="en-US" dirty="0"/>
        </a:p>
      </dgm:t>
    </dgm:pt>
    <dgm:pt modelId="{BC22BD48-489C-43EE-8FFA-EC1771F6275E}" type="parTrans" cxnId="{AE946C53-AC26-41D1-B70D-4E996736AB43}">
      <dgm:prSet/>
      <dgm:spPr/>
      <dgm:t>
        <a:bodyPr/>
        <a:lstStyle/>
        <a:p>
          <a:endParaRPr lang="en-US"/>
        </a:p>
      </dgm:t>
    </dgm:pt>
    <dgm:pt modelId="{0348608B-971F-44DF-93F9-A84E55156702}" type="sibTrans" cxnId="{AE946C53-AC26-41D1-B70D-4E996736AB43}">
      <dgm:prSet/>
      <dgm:spPr/>
      <dgm:t>
        <a:bodyPr/>
        <a:lstStyle/>
        <a:p>
          <a:endParaRPr lang="en-US"/>
        </a:p>
      </dgm:t>
    </dgm:pt>
    <dgm:pt modelId="{7870D4EF-BC18-45C0-A3A4-3A7688B8467F}">
      <dgm:prSet/>
      <dgm:spPr/>
      <dgm:t>
        <a:bodyPr/>
        <a:lstStyle/>
        <a:p>
          <a:pPr rtl="0"/>
          <a:r>
            <a:rPr lang="en-US" b="1" i="1" dirty="0" smtClean="0"/>
            <a:t>PRACTICAL USE</a:t>
          </a:r>
          <a:endParaRPr lang="en-US" dirty="0"/>
        </a:p>
      </dgm:t>
    </dgm:pt>
    <dgm:pt modelId="{C2884F28-6384-4D93-82DC-302F0C861ED3}" type="parTrans" cxnId="{165539E7-3F27-4FA4-B8C3-C867CE4BD668}">
      <dgm:prSet/>
      <dgm:spPr/>
      <dgm:t>
        <a:bodyPr/>
        <a:lstStyle/>
        <a:p>
          <a:endParaRPr lang="en-US"/>
        </a:p>
      </dgm:t>
    </dgm:pt>
    <dgm:pt modelId="{4CB28558-4F28-476A-B632-E13E4A3718A6}" type="sibTrans" cxnId="{165539E7-3F27-4FA4-B8C3-C867CE4BD668}">
      <dgm:prSet/>
      <dgm:spPr/>
      <dgm:t>
        <a:bodyPr/>
        <a:lstStyle/>
        <a:p>
          <a:endParaRPr lang="en-US"/>
        </a:p>
      </dgm:t>
    </dgm:pt>
    <dgm:pt modelId="{ED283FFA-5ABC-4C62-A6F2-E1D1D1981565}">
      <dgm:prSet/>
      <dgm:spPr/>
      <dgm:t>
        <a:bodyPr/>
        <a:lstStyle/>
        <a:p>
          <a:pPr rtl="0"/>
          <a:r>
            <a:rPr lang="en-US" b="1" i="1" dirty="0" smtClean="0"/>
            <a:t>ENVIRONMENTAL BENEFITS</a:t>
          </a:r>
          <a:endParaRPr lang="en-US" dirty="0"/>
        </a:p>
      </dgm:t>
    </dgm:pt>
    <dgm:pt modelId="{DB3DD51D-6974-4124-9EC3-BFFEE248BF2B}" type="parTrans" cxnId="{22230C40-701F-4537-B92F-82B30AE7023A}">
      <dgm:prSet/>
      <dgm:spPr/>
      <dgm:t>
        <a:bodyPr/>
        <a:lstStyle/>
        <a:p>
          <a:endParaRPr lang="en-US"/>
        </a:p>
      </dgm:t>
    </dgm:pt>
    <dgm:pt modelId="{56E8F066-CE6F-44BB-991B-2C837F308C96}" type="sibTrans" cxnId="{22230C40-701F-4537-B92F-82B30AE7023A}">
      <dgm:prSet/>
      <dgm:spPr/>
      <dgm:t>
        <a:bodyPr/>
        <a:lstStyle/>
        <a:p>
          <a:endParaRPr lang="en-US"/>
        </a:p>
      </dgm:t>
    </dgm:pt>
    <dgm:pt modelId="{14CECCC6-2612-466E-AB84-3908AD465CA4}">
      <dgm:prSet/>
      <dgm:spPr/>
      <dgm:t>
        <a:bodyPr/>
        <a:lstStyle/>
        <a:p>
          <a:pPr rtl="0"/>
          <a:r>
            <a:rPr lang="en-US" b="1" i="1" smtClean="0"/>
            <a:t>ECONOMICAL BENEFITS</a:t>
          </a:r>
          <a:endParaRPr lang="en-US"/>
        </a:p>
      </dgm:t>
    </dgm:pt>
    <dgm:pt modelId="{914430F7-948B-4AC1-9D48-C30D977918FF}" type="parTrans" cxnId="{9BBB02A7-FBE0-42DE-A1D8-BFF01D2FA7AF}">
      <dgm:prSet/>
      <dgm:spPr/>
      <dgm:t>
        <a:bodyPr/>
        <a:lstStyle/>
        <a:p>
          <a:endParaRPr lang="en-US"/>
        </a:p>
      </dgm:t>
    </dgm:pt>
    <dgm:pt modelId="{61B32F09-6405-4896-A88F-58813B6F1022}" type="sibTrans" cxnId="{9BBB02A7-FBE0-42DE-A1D8-BFF01D2FA7AF}">
      <dgm:prSet/>
      <dgm:spPr/>
      <dgm:t>
        <a:bodyPr/>
        <a:lstStyle/>
        <a:p>
          <a:endParaRPr lang="en-US"/>
        </a:p>
      </dgm:t>
    </dgm:pt>
    <dgm:pt modelId="{884E6DD3-F1D2-4825-BEE7-42098E1A9860}" type="pres">
      <dgm:prSet presAssocID="{9F0103B8-2B56-4CAA-90AF-7D1D474E0DFE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B889EF-E20D-4ADB-8C2A-4394FC2E0D51}" type="pres">
      <dgm:prSet presAssocID="{9F0103B8-2B56-4CAA-90AF-7D1D474E0DFE}" presName="diamond" presStyleLbl="bgShp" presStyleIdx="0" presStyleCnt="1"/>
      <dgm:spPr/>
    </dgm:pt>
    <dgm:pt modelId="{4471FC9E-E633-4B3A-A36E-EC7B6BF2891D}" type="pres">
      <dgm:prSet presAssocID="{9F0103B8-2B56-4CAA-90AF-7D1D474E0DFE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15B096-5106-4E47-B84E-1BE536BE5978}" type="pres">
      <dgm:prSet presAssocID="{9F0103B8-2B56-4CAA-90AF-7D1D474E0DFE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984239-1199-40B4-9B2C-7462CA19ECB1}" type="pres">
      <dgm:prSet presAssocID="{9F0103B8-2B56-4CAA-90AF-7D1D474E0DFE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CA540-E860-4E3C-A8C7-5ECFE96F455F}" type="pres">
      <dgm:prSet presAssocID="{9F0103B8-2B56-4CAA-90AF-7D1D474E0DFE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58086B3-F738-4551-80D9-B538B458B406}" type="presOf" srcId="{9F0103B8-2B56-4CAA-90AF-7D1D474E0DFE}" destId="{884E6DD3-F1D2-4825-BEE7-42098E1A9860}" srcOrd="0" destOrd="0" presId="urn:microsoft.com/office/officeart/2005/8/layout/matrix3"/>
    <dgm:cxn modelId="{82B876EB-E528-4539-91FF-A6FF0076F93F}" type="presOf" srcId="{0DA417E4-4A3F-4827-8192-6F47117AE525}" destId="{4471FC9E-E633-4B3A-A36E-EC7B6BF2891D}" srcOrd="0" destOrd="0" presId="urn:microsoft.com/office/officeart/2005/8/layout/matrix3"/>
    <dgm:cxn modelId="{EF6724B1-5237-41F2-AA27-3058A1A71F04}" type="presOf" srcId="{7870D4EF-BC18-45C0-A3A4-3A7688B8467F}" destId="{1615B096-5106-4E47-B84E-1BE536BE5978}" srcOrd="0" destOrd="0" presId="urn:microsoft.com/office/officeart/2005/8/layout/matrix3"/>
    <dgm:cxn modelId="{165539E7-3F27-4FA4-B8C3-C867CE4BD668}" srcId="{9F0103B8-2B56-4CAA-90AF-7D1D474E0DFE}" destId="{7870D4EF-BC18-45C0-A3A4-3A7688B8467F}" srcOrd="1" destOrd="0" parTransId="{C2884F28-6384-4D93-82DC-302F0C861ED3}" sibTransId="{4CB28558-4F28-476A-B632-E13E4A3718A6}"/>
    <dgm:cxn modelId="{9BBB02A7-FBE0-42DE-A1D8-BFF01D2FA7AF}" srcId="{9F0103B8-2B56-4CAA-90AF-7D1D474E0DFE}" destId="{14CECCC6-2612-466E-AB84-3908AD465CA4}" srcOrd="3" destOrd="0" parTransId="{914430F7-948B-4AC1-9D48-C30D977918FF}" sibTransId="{61B32F09-6405-4896-A88F-58813B6F1022}"/>
    <dgm:cxn modelId="{43E29BD8-2A81-4944-832F-7138AE56D3F5}" type="presOf" srcId="{ED283FFA-5ABC-4C62-A6F2-E1D1D1981565}" destId="{7B984239-1199-40B4-9B2C-7462CA19ECB1}" srcOrd="0" destOrd="0" presId="urn:microsoft.com/office/officeart/2005/8/layout/matrix3"/>
    <dgm:cxn modelId="{0107892F-266B-451C-ADB5-A9B0BCE39F26}" type="presOf" srcId="{14CECCC6-2612-466E-AB84-3908AD465CA4}" destId="{204CA540-E860-4E3C-A8C7-5ECFE96F455F}" srcOrd="0" destOrd="0" presId="urn:microsoft.com/office/officeart/2005/8/layout/matrix3"/>
    <dgm:cxn modelId="{AE946C53-AC26-41D1-B70D-4E996736AB43}" srcId="{9F0103B8-2B56-4CAA-90AF-7D1D474E0DFE}" destId="{0DA417E4-4A3F-4827-8192-6F47117AE525}" srcOrd="0" destOrd="0" parTransId="{BC22BD48-489C-43EE-8FFA-EC1771F6275E}" sibTransId="{0348608B-971F-44DF-93F9-A84E55156702}"/>
    <dgm:cxn modelId="{22230C40-701F-4537-B92F-82B30AE7023A}" srcId="{9F0103B8-2B56-4CAA-90AF-7D1D474E0DFE}" destId="{ED283FFA-5ABC-4C62-A6F2-E1D1D1981565}" srcOrd="2" destOrd="0" parTransId="{DB3DD51D-6974-4124-9EC3-BFFEE248BF2B}" sibTransId="{56E8F066-CE6F-44BB-991B-2C837F308C96}"/>
    <dgm:cxn modelId="{18D11ED8-D4E5-4EF2-9A3E-108181D78BF5}" type="presParOf" srcId="{884E6DD3-F1D2-4825-BEE7-42098E1A9860}" destId="{49B889EF-E20D-4ADB-8C2A-4394FC2E0D51}" srcOrd="0" destOrd="0" presId="urn:microsoft.com/office/officeart/2005/8/layout/matrix3"/>
    <dgm:cxn modelId="{A11AA79A-CAEF-4F84-B529-2BA988FD1295}" type="presParOf" srcId="{884E6DD3-F1D2-4825-BEE7-42098E1A9860}" destId="{4471FC9E-E633-4B3A-A36E-EC7B6BF2891D}" srcOrd="1" destOrd="0" presId="urn:microsoft.com/office/officeart/2005/8/layout/matrix3"/>
    <dgm:cxn modelId="{28CDCA29-0366-4A96-989E-30A58215EB8F}" type="presParOf" srcId="{884E6DD3-F1D2-4825-BEE7-42098E1A9860}" destId="{1615B096-5106-4E47-B84E-1BE536BE5978}" srcOrd="2" destOrd="0" presId="urn:microsoft.com/office/officeart/2005/8/layout/matrix3"/>
    <dgm:cxn modelId="{25241D9C-DCAB-4F35-A366-6B68C3A75FED}" type="presParOf" srcId="{884E6DD3-F1D2-4825-BEE7-42098E1A9860}" destId="{7B984239-1199-40B4-9B2C-7462CA19ECB1}" srcOrd="3" destOrd="0" presId="urn:microsoft.com/office/officeart/2005/8/layout/matrix3"/>
    <dgm:cxn modelId="{7937FB67-A229-414E-96DE-1AD2CC70263D}" type="presParOf" srcId="{884E6DD3-F1D2-4825-BEE7-42098E1A9860}" destId="{204CA540-E860-4E3C-A8C7-5ECFE96F455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4A93D-9A87-45AB-B370-FF56A769548C}" type="doc">
      <dgm:prSet loTypeId="urn:microsoft.com/office/officeart/2005/8/layout/arrow1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AB4DE4D-F1E8-429F-826E-BDA808F66011}">
      <dgm:prSet custT="1"/>
      <dgm:spPr>
        <a:ln w="76200">
          <a:solidFill>
            <a:schemeClr val="bg1"/>
          </a:solidFill>
        </a:ln>
      </dgm:spPr>
      <dgm:t>
        <a:bodyPr vert="vert270"/>
        <a:lstStyle/>
        <a:p>
          <a:pPr rtl="0"/>
          <a:r>
            <a:rPr lang="en-US" sz="1700" b="1" dirty="0" smtClean="0"/>
            <a:t>PREVENT SURFACE  AGEING</a:t>
          </a:r>
          <a:endParaRPr lang="en-US" sz="1700" b="1" dirty="0"/>
        </a:p>
      </dgm:t>
    </dgm:pt>
    <dgm:pt modelId="{065C8F78-4B2A-438F-84A9-D33A89A79D5A}" type="parTrans" cxnId="{28BD035D-5497-4452-B370-EA663844EFF8}">
      <dgm:prSet/>
      <dgm:spPr/>
      <dgm:t>
        <a:bodyPr/>
        <a:lstStyle/>
        <a:p>
          <a:endParaRPr lang="en-US" sz="1500" b="1"/>
        </a:p>
      </dgm:t>
    </dgm:pt>
    <dgm:pt modelId="{5BF1F253-7575-4D40-BEBD-E20524A5A91F}" type="sibTrans" cxnId="{28BD035D-5497-4452-B370-EA663844EFF8}">
      <dgm:prSet/>
      <dgm:spPr/>
      <dgm:t>
        <a:bodyPr/>
        <a:lstStyle/>
        <a:p>
          <a:endParaRPr lang="en-US" sz="1500" b="1"/>
        </a:p>
      </dgm:t>
    </dgm:pt>
    <dgm:pt modelId="{B6426292-36F7-4906-A94D-8B3B7CE7E605}">
      <dgm:prSet custT="1"/>
      <dgm:spPr/>
      <dgm:t>
        <a:bodyPr vert="vert270"/>
        <a:lstStyle/>
        <a:p>
          <a:pPr rtl="0"/>
          <a:r>
            <a:rPr lang="en-US" sz="1500" b="1" dirty="0" smtClean="0"/>
            <a:t>EROSION PROTECTION</a:t>
          </a:r>
          <a:endParaRPr lang="en-US" sz="1500" b="1" dirty="0"/>
        </a:p>
      </dgm:t>
    </dgm:pt>
    <dgm:pt modelId="{2D47DA90-F1A3-4B9D-94C4-B737BA5DB79F}" type="parTrans" cxnId="{22B180E2-3363-4AA2-919E-1697E2914344}">
      <dgm:prSet/>
      <dgm:spPr/>
      <dgm:t>
        <a:bodyPr/>
        <a:lstStyle/>
        <a:p>
          <a:endParaRPr lang="en-US" sz="1500" b="1"/>
        </a:p>
      </dgm:t>
    </dgm:pt>
    <dgm:pt modelId="{8F18C4F6-598F-4C4F-A94F-E0211AC7FCAE}" type="sibTrans" cxnId="{22B180E2-3363-4AA2-919E-1697E2914344}">
      <dgm:prSet/>
      <dgm:spPr/>
      <dgm:t>
        <a:bodyPr/>
        <a:lstStyle/>
        <a:p>
          <a:endParaRPr lang="en-US" sz="1500" b="1"/>
        </a:p>
      </dgm:t>
    </dgm:pt>
    <dgm:pt modelId="{258128E0-F1D0-481F-95F0-DEA526CCE24E}">
      <dgm:prSet custT="1"/>
      <dgm:spPr/>
      <dgm:t>
        <a:bodyPr/>
        <a:lstStyle/>
        <a:p>
          <a:pPr rtl="0"/>
          <a:r>
            <a:rPr lang="en-US" sz="1500" b="1" dirty="0" smtClean="0"/>
            <a:t>PREVENTION OF MICROORGANISMS </a:t>
          </a:r>
          <a:endParaRPr lang="en-US" sz="1500" b="1" dirty="0"/>
        </a:p>
      </dgm:t>
    </dgm:pt>
    <dgm:pt modelId="{91A83F83-0A03-43CA-8807-806E9C2151AE}" type="parTrans" cxnId="{ABA594D9-3D29-43F1-B609-C7E7EF7E61D9}">
      <dgm:prSet/>
      <dgm:spPr/>
      <dgm:t>
        <a:bodyPr/>
        <a:lstStyle/>
        <a:p>
          <a:endParaRPr lang="en-US" sz="1500" b="1"/>
        </a:p>
      </dgm:t>
    </dgm:pt>
    <dgm:pt modelId="{C8108ACA-A9B5-4354-A483-F9385EC39D75}" type="sibTrans" cxnId="{ABA594D9-3D29-43F1-B609-C7E7EF7E61D9}">
      <dgm:prSet/>
      <dgm:spPr/>
      <dgm:t>
        <a:bodyPr/>
        <a:lstStyle/>
        <a:p>
          <a:endParaRPr lang="en-US" sz="1500" b="1"/>
        </a:p>
      </dgm:t>
    </dgm:pt>
    <dgm:pt modelId="{F439857F-4773-4CD3-B4D3-387691EA94D6}">
      <dgm:prSet custT="1"/>
      <dgm:spPr>
        <a:solidFill>
          <a:srgbClr val="0070C0"/>
        </a:solidFill>
        <a:ln w="76200">
          <a:solidFill>
            <a:schemeClr val="bg1"/>
          </a:solidFill>
        </a:ln>
      </dgm:spPr>
      <dgm:t>
        <a:bodyPr vert="vert"/>
        <a:lstStyle/>
        <a:p>
          <a:pPr rtl="0"/>
          <a:r>
            <a:rPr lang="en-US" sz="1900" b="1" dirty="0" smtClean="0"/>
            <a:t>SELF-CLEANING EFFECT</a:t>
          </a:r>
          <a:endParaRPr lang="en-US" sz="1900" b="1" dirty="0"/>
        </a:p>
      </dgm:t>
    </dgm:pt>
    <dgm:pt modelId="{AE721312-3522-4C10-9F93-A0630AEF597B}" type="parTrans" cxnId="{376B9921-1F07-44BA-A26F-AEF7CE450333}">
      <dgm:prSet/>
      <dgm:spPr/>
      <dgm:t>
        <a:bodyPr/>
        <a:lstStyle/>
        <a:p>
          <a:endParaRPr lang="en-US" sz="1500" b="1"/>
        </a:p>
      </dgm:t>
    </dgm:pt>
    <dgm:pt modelId="{BF688E4D-C3C4-478A-AFC1-229A700C751B}" type="sibTrans" cxnId="{376B9921-1F07-44BA-A26F-AEF7CE450333}">
      <dgm:prSet/>
      <dgm:spPr/>
      <dgm:t>
        <a:bodyPr/>
        <a:lstStyle/>
        <a:p>
          <a:endParaRPr lang="en-US" sz="1500" b="1"/>
        </a:p>
      </dgm:t>
    </dgm:pt>
    <dgm:pt modelId="{5B549163-14D6-4C5E-A2E2-7D2DE26AE0C4}">
      <dgm:prSet custT="1"/>
      <dgm:spPr>
        <a:ln w="76200">
          <a:solidFill>
            <a:schemeClr val="bg1"/>
          </a:solidFill>
        </a:ln>
      </dgm:spPr>
      <dgm:t>
        <a:bodyPr vert="vert"/>
        <a:lstStyle/>
        <a:p>
          <a:pPr rtl="0"/>
          <a:r>
            <a:rPr lang="en-US" sz="1500" b="1" dirty="0" smtClean="0">
              <a:solidFill>
                <a:schemeClr val="bg1"/>
              </a:solidFill>
            </a:rPr>
            <a:t>PURIFICATION  OF  AIR</a:t>
          </a:r>
          <a:endParaRPr lang="en-US" sz="1500" b="1" dirty="0">
            <a:solidFill>
              <a:schemeClr val="bg1"/>
            </a:solidFill>
          </a:endParaRPr>
        </a:p>
      </dgm:t>
    </dgm:pt>
    <dgm:pt modelId="{3A574AB4-FC5A-4D1D-8127-565B98D57D0C}" type="parTrans" cxnId="{A5F56961-C970-4BC6-B7DA-9DB072B8486A}">
      <dgm:prSet/>
      <dgm:spPr/>
      <dgm:t>
        <a:bodyPr/>
        <a:lstStyle/>
        <a:p>
          <a:endParaRPr lang="en-US" sz="1500" b="1"/>
        </a:p>
      </dgm:t>
    </dgm:pt>
    <dgm:pt modelId="{119CC80C-A250-4666-85E3-20198A8C1980}" type="sibTrans" cxnId="{A5F56961-C970-4BC6-B7DA-9DB072B8486A}">
      <dgm:prSet/>
      <dgm:spPr/>
      <dgm:t>
        <a:bodyPr/>
        <a:lstStyle/>
        <a:p>
          <a:endParaRPr lang="en-US" sz="1500" b="1"/>
        </a:p>
      </dgm:t>
    </dgm:pt>
    <dgm:pt modelId="{FA97EBEF-94DF-4E2B-BF2B-BBA27AF151B0}">
      <dgm:prSet custT="1"/>
      <dgm:spPr>
        <a:solidFill>
          <a:schemeClr val="tx1"/>
        </a:solidFill>
      </dgm:spPr>
      <dgm:t>
        <a:bodyPr vert="vert270"/>
        <a:lstStyle/>
        <a:p>
          <a:pPr rtl="0"/>
          <a:r>
            <a:rPr lang="cs-CZ" sz="1700" b="1" dirty="0" smtClean="0"/>
            <a:t>ANTIGRAFFITI  EF</a:t>
          </a:r>
          <a:r>
            <a:rPr lang="en-US" sz="1700" b="1" dirty="0" smtClean="0"/>
            <a:t>F</a:t>
          </a:r>
          <a:r>
            <a:rPr lang="cs-CZ" sz="1700" b="1" dirty="0" smtClean="0"/>
            <a:t>E</a:t>
          </a:r>
          <a:r>
            <a:rPr lang="en-US" sz="1700" b="1" dirty="0" smtClean="0"/>
            <a:t>C</a:t>
          </a:r>
          <a:r>
            <a:rPr lang="cs-CZ" sz="1700" b="1" dirty="0" smtClean="0"/>
            <a:t>T</a:t>
          </a:r>
          <a:endParaRPr lang="en-US" sz="1700" b="1" dirty="0"/>
        </a:p>
      </dgm:t>
    </dgm:pt>
    <dgm:pt modelId="{AD01CBF2-22A5-4CC2-A430-003B0A652B3B}" type="parTrans" cxnId="{3CFCC55F-E138-43D1-8729-A870F659E4A7}">
      <dgm:prSet/>
      <dgm:spPr/>
      <dgm:t>
        <a:bodyPr/>
        <a:lstStyle/>
        <a:p>
          <a:endParaRPr lang="en-US" sz="1500" b="1"/>
        </a:p>
      </dgm:t>
    </dgm:pt>
    <dgm:pt modelId="{2AACE19E-B0CD-41C2-9AF8-E1B4F0ACAB6B}" type="sibTrans" cxnId="{3CFCC55F-E138-43D1-8729-A870F659E4A7}">
      <dgm:prSet/>
      <dgm:spPr/>
      <dgm:t>
        <a:bodyPr/>
        <a:lstStyle/>
        <a:p>
          <a:endParaRPr lang="en-US" sz="1500" b="1"/>
        </a:p>
      </dgm:t>
    </dgm:pt>
    <dgm:pt modelId="{ADB39815-F3E5-4A66-AC63-47814ABCBD48}">
      <dgm:prSet custT="1"/>
      <dgm:spPr/>
      <dgm:t>
        <a:bodyPr/>
        <a:lstStyle/>
        <a:p>
          <a:pPr rtl="0"/>
          <a:r>
            <a:rPr lang="en-US" sz="1900" b="1" dirty="0" smtClean="0"/>
            <a:t>UV PROTECTION</a:t>
          </a:r>
          <a:endParaRPr lang="en-US" sz="1900" b="1" dirty="0"/>
        </a:p>
      </dgm:t>
    </dgm:pt>
    <dgm:pt modelId="{8446E5D4-1619-42FB-A5BD-4A5AEC7CBB1C}" type="parTrans" cxnId="{C5386948-3761-4D31-8ED3-71A320E4158B}">
      <dgm:prSet/>
      <dgm:spPr/>
      <dgm:t>
        <a:bodyPr/>
        <a:lstStyle/>
        <a:p>
          <a:endParaRPr lang="en-US" sz="1500" b="1"/>
        </a:p>
      </dgm:t>
    </dgm:pt>
    <dgm:pt modelId="{E2796A4C-5F4D-4625-9D25-D371FA5CD845}" type="sibTrans" cxnId="{C5386948-3761-4D31-8ED3-71A320E4158B}">
      <dgm:prSet/>
      <dgm:spPr/>
      <dgm:t>
        <a:bodyPr/>
        <a:lstStyle/>
        <a:p>
          <a:endParaRPr lang="en-US" sz="1500" b="1"/>
        </a:p>
      </dgm:t>
    </dgm:pt>
    <dgm:pt modelId="{A388B651-AAF1-4031-AB48-3B0F110ACAC1}">
      <dgm:prSet custT="1"/>
      <dgm:spPr>
        <a:solidFill>
          <a:srgbClr val="FF0000"/>
        </a:solidFill>
        <a:ln w="76200">
          <a:solidFill>
            <a:srgbClr val="FFFF00"/>
          </a:solidFill>
        </a:ln>
      </dgm:spPr>
      <dgm:t>
        <a:bodyPr vert="vert"/>
        <a:lstStyle/>
        <a:p>
          <a:pPr rtl="0"/>
          <a:r>
            <a:rPr lang="en-US" sz="1900" b="1" dirty="0" smtClean="0"/>
            <a:t>SAVE MONEY FOR SURFACE CLEANING</a:t>
          </a:r>
          <a:endParaRPr lang="en-US" sz="1900" b="1" dirty="0"/>
        </a:p>
      </dgm:t>
    </dgm:pt>
    <dgm:pt modelId="{80009AEA-F5E1-44F3-A999-5360E9589993}" type="parTrans" cxnId="{4EA6B539-78B1-411F-93BC-F16B4DF3DE14}">
      <dgm:prSet/>
      <dgm:spPr/>
      <dgm:t>
        <a:bodyPr/>
        <a:lstStyle/>
        <a:p>
          <a:endParaRPr lang="en-US" sz="1500" b="1"/>
        </a:p>
      </dgm:t>
    </dgm:pt>
    <dgm:pt modelId="{C04A7965-BC64-42BA-B016-1862A8A83D47}" type="sibTrans" cxnId="{4EA6B539-78B1-411F-93BC-F16B4DF3DE14}">
      <dgm:prSet/>
      <dgm:spPr/>
      <dgm:t>
        <a:bodyPr/>
        <a:lstStyle/>
        <a:p>
          <a:endParaRPr lang="en-US" sz="1500" b="1"/>
        </a:p>
      </dgm:t>
    </dgm:pt>
    <dgm:pt modelId="{E182456E-D24F-4FB8-9D05-80391F309EB0}" type="pres">
      <dgm:prSet presAssocID="{09A4A93D-9A87-45AB-B370-FF56A769548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AA5B50A-0B37-4BF5-B094-3D9CB9947E47}" type="pres">
      <dgm:prSet presAssocID="{AAB4DE4D-F1E8-429F-826E-BDA808F66011}" presName="arrow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46C48-62A7-412B-8CC1-62DC5FA5E623}" type="pres">
      <dgm:prSet presAssocID="{B6426292-36F7-4906-A94D-8B3B7CE7E605}" presName="arrow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564562-1239-49D2-93EC-285DBAC15DF9}" type="pres">
      <dgm:prSet presAssocID="{258128E0-F1D0-481F-95F0-DEA526CCE24E}" presName="arrow" presStyleLbl="node1" presStyleIdx="2" presStyleCnt="8" custScaleY="150302" custRadScaleRad="1031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A89F53-B3A4-4A52-9A9E-F11DD77F1E9D}" type="pres">
      <dgm:prSet presAssocID="{F439857F-4773-4CD3-B4D3-387691EA94D6}" presName="arrow" presStyleLbl="node1" presStyleIdx="3" presStyleCnt="8" custScaleY="1128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718257-7611-4D3D-8844-7A1043308EF1}" type="pres">
      <dgm:prSet presAssocID="{5B549163-14D6-4C5E-A2E2-7D2DE26AE0C4}" presName="arrow" presStyleLbl="node1" presStyleIdx="4" presStyleCnt="8" custScaleY="928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A4D423-F388-41E8-8EFB-B7B01CBF91BD}" type="pres">
      <dgm:prSet presAssocID="{FA97EBEF-94DF-4E2B-BF2B-BBA27AF151B0}" presName="arrow" presStyleLbl="node1" presStyleIdx="5" presStyleCnt="8" custScaleY="1232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4A8595-25E8-485F-A201-96993D5F96F3}" type="pres">
      <dgm:prSet presAssocID="{ADB39815-F3E5-4A66-AC63-47814ABCBD48}" presName="arrow" presStyleLbl="node1" presStyleIdx="6" presStyleCnt="8" custScaleY="135051" custRadScaleRad="106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8D5ED-7851-4296-AF5E-3E9A73E7155C}" type="pres">
      <dgm:prSet presAssocID="{A388B651-AAF1-4031-AB48-3B0F110ACAC1}" presName="arrow" presStyleLbl="node1" presStyleIdx="7" presStyleCnt="8" custScaleY="11975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386948-3761-4D31-8ED3-71A320E4158B}" srcId="{09A4A93D-9A87-45AB-B370-FF56A769548C}" destId="{ADB39815-F3E5-4A66-AC63-47814ABCBD48}" srcOrd="6" destOrd="0" parTransId="{8446E5D4-1619-42FB-A5BD-4A5AEC7CBB1C}" sibTransId="{E2796A4C-5F4D-4625-9D25-D371FA5CD845}"/>
    <dgm:cxn modelId="{ABA594D9-3D29-43F1-B609-C7E7EF7E61D9}" srcId="{09A4A93D-9A87-45AB-B370-FF56A769548C}" destId="{258128E0-F1D0-481F-95F0-DEA526CCE24E}" srcOrd="2" destOrd="0" parTransId="{91A83F83-0A03-43CA-8807-806E9C2151AE}" sibTransId="{C8108ACA-A9B5-4354-A483-F9385EC39D75}"/>
    <dgm:cxn modelId="{DE954463-FCE8-47C8-9751-8DAC1B51E5D9}" type="presOf" srcId="{B6426292-36F7-4906-A94D-8B3B7CE7E605}" destId="{37D46C48-62A7-412B-8CC1-62DC5FA5E623}" srcOrd="0" destOrd="0" presId="urn:microsoft.com/office/officeart/2005/8/layout/arrow1"/>
    <dgm:cxn modelId="{6AA13837-A2C6-4CD5-A3E1-0C93468A1E6F}" type="presOf" srcId="{09A4A93D-9A87-45AB-B370-FF56A769548C}" destId="{E182456E-D24F-4FB8-9D05-80391F309EB0}" srcOrd="0" destOrd="0" presId="urn:microsoft.com/office/officeart/2005/8/layout/arrow1"/>
    <dgm:cxn modelId="{3856671F-FAA4-45AE-85DA-44872448AF2D}" type="presOf" srcId="{5B549163-14D6-4C5E-A2E2-7D2DE26AE0C4}" destId="{3E718257-7611-4D3D-8844-7A1043308EF1}" srcOrd="0" destOrd="0" presId="urn:microsoft.com/office/officeart/2005/8/layout/arrow1"/>
    <dgm:cxn modelId="{C27178F5-7ED6-4D80-B2AE-2C0A344B0342}" type="presOf" srcId="{AAB4DE4D-F1E8-429F-826E-BDA808F66011}" destId="{6AA5B50A-0B37-4BF5-B094-3D9CB9947E47}" srcOrd="0" destOrd="0" presId="urn:microsoft.com/office/officeart/2005/8/layout/arrow1"/>
    <dgm:cxn modelId="{28BD035D-5497-4452-B370-EA663844EFF8}" srcId="{09A4A93D-9A87-45AB-B370-FF56A769548C}" destId="{AAB4DE4D-F1E8-429F-826E-BDA808F66011}" srcOrd="0" destOrd="0" parTransId="{065C8F78-4B2A-438F-84A9-D33A89A79D5A}" sibTransId="{5BF1F253-7575-4D40-BEBD-E20524A5A91F}"/>
    <dgm:cxn modelId="{BC299D31-EB07-4B54-83FC-A9D352C3734D}" type="presOf" srcId="{ADB39815-F3E5-4A66-AC63-47814ABCBD48}" destId="{154A8595-25E8-485F-A201-96993D5F96F3}" srcOrd="0" destOrd="0" presId="urn:microsoft.com/office/officeart/2005/8/layout/arrow1"/>
    <dgm:cxn modelId="{8A3631B4-6177-4AD2-872D-D7B17D393743}" type="presOf" srcId="{A388B651-AAF1-4031-AB48-3B0F110ACAC1}" destId="{D7B8D5ED-7851-4296-AF5E-3E9A73E7155C}" srcOrd="0" destOrd="0" presId="urn:microsoft.com/office/officeart/2005/8/layout/arrow1"/>
    <dgm:cxn modelId="{A5F56961-C970-4BC6-B7DA-9DB072B8486A}" srcId="{09A4A93D-9A87-45AB-B370-FF56A769548C}" destId="{5B549163-14D6-4C5E-A2E2-7D2DE26AE0C4}" srcOrd="4" destOrd="0" parTransId="{3A574AB4-FC5A-4D1D-8127-565B98D57D0C}" sibTransId="{119CC80C-A250-4666-85E3-20198A8C1980}"/>
    <dgm:cxn modelId="{1A9C867E-FE76-4B2A-BC33-28ECAB75200E}" type="presOf" srcId="{F439857F-4773-4CD3-B4D3-387691EA94D6}" destId="{73A89F53-B3A4-4A52-9A9E-F11DD77F1E9D}" srcOrd="0" destOrd="0" presId="urn:microsoft.com/office/officeart/2005/8/layout/arrow1"/>
    <dgm:cxn modelId="{4EA6B539-78B1-411F-93BC-F16B4DF3DE14}" srcId="{09A4A93D-9A87-45AB-B370-FF56A769548C}" destId="{A388B651-AAF1-4031-AB48-3B0F110ACAC1}" srcOrd="7" destOrd="0" parTransId="{80009AEA-F5E1-44F3-A999-5360E9589993}" sibTransId="{C04A7965-BC64-42BA-B016-1862A8A83D47}"/>
    <dgm:cxn modelId="{22B180E2-3363-4AA2-919E-1697E2914344}" srcId="{09A4A93D-9A87-45AB-B370-FF56A769548C}" destId="{B6426292-36F7-4906-A94D-8B3B7CE7E605}" srcOrd="1" destOrd="0" parTransId="{2D47DA90-F1A3-4B9D-94C4-B737BA5DB79F}" sibTransId="{8F18C4F6-598F-4C4F-A94F-E0211AC7FCAE}"/>
    <dgm:cxn modelId="{376B9921-1F07-44BA-A26F-AEF7CE450333}" srcId="{09A4A93D-9A87-45AB-B370-FF56A769548C}" destId="{F439857F-4773-4CD3-B4D3-387691EA94D6}" srcOrd="3" destOrd="0" parTransId="{AE721312-3522-4C10-9F93-A0630AEF597B}" sibTransId="{BF688E4D-C3C4-478A-AFC1-229A700C751B}"/>
    <dgm:cxn modelId="{007B7144-4DF9-4E98-84E0-5EA54B5B91F2}" type="presOf" srcId="{258128E0-F1D0-481F-95F0-DEA526CCE24E}" destId="{78564562-1239-49D2-93EC-285DBAC15DF9}" srcOrd="0" destOrd="0" presId="urn:microsoft.com/office/officeart/2005/8/layout/arrow1"/>
    <dgm:cxn modelId="{3CFCC55F-E138-43D1-8729-A870F659E4A7}" srcId="{09A4A93D-9A87-45AB-B370-FF56A769548C}" destId="{FA97EBEF-94DF-4E2B-BF2B-BBA27AF151B0}" srcOrd="5" destOrd="0" parTransId="{AD01CBF2-22A5-4CC2-A430-003B0A652B3B}" sibTransId="{2AACE19E-B0CD-41C2-9AF8-E1B4F0ACAB6B}"/>
    <dgm:cxn modelId="{34950F82-38E6-4E24-BEBF-5DEA72909D00}" type="presOf" srcId="{FA97EBEF-94DF-4E2B-BF2B-BBA27AF151B0}" destId="{56A4D423-F388-41E8-8EFB-B7B01CBF91BD}" srcOrd="0" destOrd="0" presId="urn:microsoft.com/office/officeart/2005/8/layout/arrow1"/>
    <dgm:cxn modelId="{85EA6565-8E42-4AAE-8A53-84A275C7C966}" type="presParOf" srcId="{E182456E-D24F-4FB8-9D05-80391F309EB0}" destId="{6AA5B50A-0B37-4BF5-B094-3D9CB9947E47}" srcOrd="0" destOrd="0" presId="urn:microsoft.com/office/officeart/2005/8/layout/arrow1"/>
    <dgm:cxn modelId="{5872AD62-6E5C-40D2-B9F1-E5C99D80B52D}" type="presParOf" srcId="{E182456E-D24F-4FB8-9D05-80391F309EB0}" destId="{37D46C48-62A7-412B-8CC1-62DC5FA5E623}" srcOrd="1" destOrd="0" presId="urn:microsoft.com/office/officeart/2005/8/layout/arrow1"/>
    <dgm:cxn modelId="{40AD8CD8-B8CD-4730-9A49-A2E352248FEF}" type="presParOf" srcId="{E182456E-D24F-4FB8-9D05-80391F309EB0}" destId="{78564562-1239-49D2-93EC-285DBAC15DF9}" srcOrd="2" destOrd="0" presId="urn:microsoft.com/office/officeart/2005/8/layout/arrow1"/>
    <dgm:cxn modelId="{1D3D69D9-9BEA-4909-B96E-7AF466C96161}" type="presParOf" srcId="{E182456E-D24F-4FB8-9D05-80391F309EB0}" destId="{73A89F53-B3A4-4A52-9A9E-F11DD77F1E9D}" srcOrd="3" destOrd="0" presId="urn:microsoft.com/office/officeart/2005/8/layout/arrow1"/>
    <dgm:cxn modelId="{B9FFC48D-F2C5-427F-B1CD-040F5823F5E0}" type="presParOf" srcId="{E182456E-D24F-4FB8-9D05-80391F309EB0}" destId="{3E718257-7611-4D3D-8844-7A1043308EF1}" srcOrd="4" destOrd="0" presId="urn:microsoft.com/office/officeart/2005/8/layout/arrow1"/>
    <dgm:cxn modelId="{303D367B-D08E-4D0B-AAEA-5CEF22B17F25}" type="presParOf" srcId="{E182456E-D24F-4FB8-9D05-80391F309EB0}" destId="{56A4D423-F388-41E8-8EFB-B7B01CBF91BD}" srcOrd="5" destOrd="0" presId="urn:microsoft.com/office/officeart/2005/8/layout/arrow1"/>
    <dgm:cxn modelId="{E3637322-8FCF-48E3-A189-BA57124CA33D}" type="presParOf" srcId="{E182456E-D24F-4FB8-9D05-80391F309EB0}" destId="{154A8595-25E8-485F-A201-96993D5F96F3}" srcOrd="6" destOrd="0" presId="urn:microsoft.com/office/officeart/2005/8/layout/arrow1"/>
    <dgm:cxn modelId="{8D12584B-CF63-4596-838B-24303EFFAA4D}" type="presParOf" srcId="{E182456E-D24F-4FB8-9D05-80391F309EB0}" destId="{D7B8D5ED-7851-4296-AF5E-3E9A73E7155C}" srcOrd="7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21E486-69DF-4673-839F-F4D9D9CE0453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6F2275-D873-4FB3-9205-9C3A00558C20}">
      <dgm:prSet/>
      <dgm:spPr/>
      <dgm:t>
        <a:bodyPr/>
        <a:lstStyle/>
        <a:p>
          <a:pPr rtl="0"/>
          <a:r>
            <a:rPr lang="en-US" b="1" u="sng" dirty="0" smtClean="0"/>
            <a:t>1m</a:t>
          </a:r>
          <a:r>
            <a:rPr lang="en-US" b="1" u="sng" baseline="30000" dirty="0" smtClean="0"/>
            <a:t>2</a:t>
          </a:r>
          <a:r>
            <a:rPr lang="en-US" b="1" u="sng" dirty="0" smtClean="0"/>
            <a:t> FN</a:t>
          </a:r>
          <a:r>
            <a:rPr lang="en-US" b="1" u="sng" baseline="30000" dirty="0" smtClean="0"/>
            <a:t>®  </a:t>
          </a:r>
        </a:p>
        <a:p>
          <a:pPr rtl="0"/>
          <a:r>
            <a:rPr lang="en-US" b="1" u="sng" dirty="0" smtClean="0"/>
            <a:t>(~5 grams of TiO</a:t>
          </a:r>
          <a:r>
            <a:rPr lang="en-US" b="1" u="sng" baseline="-25000" dirty="0" smtClean="0"/>
            <a:t>2</a:t>
          </a:r>
          <a:r>
            <a:rPr lang="en-US" b="1" u="sng" dirty="0" smtClean="0"/>
            <a:t>) </a:t>
          </a:r>
          <a:endParaRPr lang="en-US" dirty="0"/>
        </a:p>
      </dgm:t>
    </dgm:pt>
    <dgm:pt modelId="{7BCE9471-5D66-4FC4-8148-1A9194F0F1E8}" type="parTrans" cxnId="{33DBAD66-F848-4904-8016-6F89C9A6CD2A}">
      <dgm:prSet/>
      <dgm:spPr/>
      <dgm:t>
        <a:bodyPr/>
        <a:lstStyle/>
        <a:p>
          <a:endParaRPr lang="en-US"/>
        </a:p>
      </dgm:t>
    </dgm:pt>
    <dgm:pt modelId="{66E205BA-8842-4F6E-94E9-53A160B72FEB}" type="sibTrans" cxnId="{33DBAD66-F848-4904-8016-6F89C9A6CD2A}">
      <dgm:prSet/>
      <dgm:spPr/>
      <dgm:t>
        <a:bodyPr/>
        <a:lstStyle/>
        <a:p>
          <a:endParaRPr lang="en-US"/>
        </a:p>
      </dgm:t>
    </dgm:pt>
    <dgm:pt modelId="{41DBACA6-485F-484C-A799-EBF09635F0B9}">
      <dgm:prSet/>
      <dgm:spPr/>
      <dgm:t>
        <a:bodyPr/>
        <a:lstStyle/>
        <a:p>
          <a:pPr rtl="0"/>
          <a:r>
            <a:rPr lang="en-US" b="1" u="sng" dirty="0" smtClean="0">
              <a:solidFill>
                <a:srgbClr val="00FFFF"/>
              </a:solidFill>
            </a:rPr>
            <a:t>cleans 1,314,000 m</a:t>
          </a:r>
          <a:r>
            <a:rPr lang="en-US" b="1" u="sng" baseline="30000" dirty="0" smtClean="0">
              <a:solidFill>
                <a:srgbClr val="00FFFF"/>
              </a:solidFill>
            </a:rPr>
            <a:t>3</a:t>
          </a:r>
          <a:r>
            <a:rPr lang="en-US" b="1" u="sng" dirty="0" smtClean="0">
              <a:solidFill>
                <a:srgbClr val="00FFFF"/>
              </a:solidFill>
            </a:rPr>
            <a:t> of air of 50% pollutants annually</a:t>
          </a:r>
          <a:endParaRPr lang="en-US" b="1" u="sng" dirty="0">
            <a:solidFill>
              <a:srgbClr val="00FFFF"/>
            </a:solidFill>
          </a:endParaRPr>
        </a:p>
      </dgm:t>
    </dgm:pt>
    <dgm:pt modelId="{F428B213-98F1-44F4-89AE-2C695CEF3225}" type="parTrans" cxnId="{5A80E257-DFCF-4500-8AF5-D2459FE91540}">
      <dgm:prSet/>
      <dgm:spPr/>
      <dgm:t>
        <a:bodyPr/>
        <a:lstStyle/>
        <a:p>
          <a:endParaRPr lang="en-US"/>
        </a:p>
      </dgm:t>
    </dgm:pt>
    <dgm:pt modelId="{72F76BE5-959C-4011-B1A2-0AC57C628FB9}" type="sibTrans" cxnId="{5A80E257-DFCF-4500-8AF5-D2459FE91540}">
      <dgm:prSet/>
      <dgm:spPr/>
      <dgm:t>
        <a:bodyPr/>
        <a:lstStyle/>
        <a:p>
          <a:endParaRPr lang="en-US"/>
        </a:p>
      </dgm:t>
    </dgm:pt>
    <dgm:pt modelId="{66413E97-1131-4853-B545-C2846F0505D8}">
      <dgm:prSet/>
      <dgm:spPr/>
      <dgm:t>
        <a:bodyPr/>
        <a:lstStyle/>
        <a:p>
          <a:pPr rtl="0"/>
          <a:r>
            <a:rPr lang="en-US" b="1" dirty="0" smtClean="0"/>
            <a:t>removing over 0.1kg of harmful compounds </a:t>
          </a:r>
          <a:endParaRPr lang="en-US" b="1" dirty="0"/>
        </a:p>
      </dgm:t>
    </dgm:pt>
    <dgm:pt modelId="{589F864A-7FE5-4D16-A35B-DDAF33A63AAD}" type="parTrans" cxnId="{455889C3-29C3-4799-AFC6-3F2E6FA960AF}">
      <dgm:prSet/>
      <dgm:spPr/>
      <dgm:t>
        <a:bodyPr/>
        <a:lstStyle/>
        <a:p>
          <a:endParaRPr lang="en-US"/>
        </a:p>
      </dgm:t>
    </dgm:pt>
    <dgm:pt modelId="{DA040811-D523-4893-91D6-9F7F8785C191}" type="sibTrans" cxnId="{455889C3-29C3-4799-AFC6-3F2E6FA960AF}">
      <dgm:prSet/>
      <dgm:spPr/>
      <dgm:t>
        <a:bodyPr/>
        <a:lstStyle/>
        <a:p>
          <a:endParaRPr lang="en-US"/>
        </a:p>
      </dgm:t>
    </dgm:pt>
    <dgm:pt modelId="{151E370E-AAB6-420C-8B76-1BB2CBCB11D3}" type="pres">
      <dgm:prSet presAssocID="{1E21E486-69DF-4673-839F-F4D9D9CE04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719C79D-7084-4D08-9113-29BB63AB867B}" type="pres">
      <dgm:prSet presAssocID="{1A6F2275-D873-4FB3-9205-9C3A00558C20}" presName="hierRoot1" presStyleCnt="0">
        <dgm:presLayoutVars>
          <dgm:hierBranch val="init"/>
        </dgm:presLayoutVars>
      </dgm:prSet>
      <dgm:spPr/>
    </dgm:pt>
    <dgm:pt modelId="{2A71FCB9-20C1-43B9-87E1-E16F575BD1C5}" type="pres">
      <dgm:prSet presAssocID="{1A6F2275-D873-4FB3-9205-9C3A00558C20}" presName="rootComposite1" presStyleCnt="0"/>
      <dgm:spPr/>
    </dgm:pt>
    <dgm:pt modelId="{E36F9768-DF45-49CC-90CC-F25234DB3A19}" type="pres">
      <dgm:prSet presAssocID="{1A6F2275-D873-4FB3-9205-9C3A00558C20}" presName="rootText1" presStyleLbl="node0" presStyleIdx="0" presStyleCnt="3" custScaleX="109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0F5EA1-3D33-4EFE-8239-5C117ACF1341}" type="pres">
      <dgm:prSet presAssocID="{1A6F2275-D873-4FB3-9205-9C3A00558C2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A8B3E58-8EC4-4188-8431-64D5C00167E4}" type="pres">
      <dgm:prSet presAssocID="{1A6F2275-D873-4FB3-9205-9C3A00558C20}" presName="hierChild2" presStyleCnt="0"/>
      <dgm:spPr/>
    </dgm:pt>
    <dgm:pt modelId="{5D7F637F-7F64-40FA-AF5A-D7C53CF2D42D}" type="pres">
      <dgm:prSet presAssocID="{1A6F2275-D873-4FB3-9205-9C3A00558C20}" presName="hierChild3" presStyleCnt="0"/>
      <dgm:spPr/>
    </dgm:pt>
    <dgm:pt modelId="{7D1A06B4-7AF0-4AFD-8DCA-1769A44E9CD9}" type="pres">
      <dgm:prSet presAssocID="{41DBACA6-485F-484C-A799-EBF09635F0B9}" presName="hierRoot1" presStyleCnt="0">
        <dgm:presLayoutVars>
          <dgm:hierBranch val="init"/>
        </dgm:presLayoutVars>
      </dgm:prSet>
      <dgm:spPr/>
    </dgm:pt>
    <dgm:pt modelId="{2DC714EF-72C9-42F6-8C40-6B79B0B7C78B}" type="pres">
      <dgm:prSet presAssocID="{41DBACA6-485F-484C-A799-EBF09635F0B9}" presName="rootComposite1" presStyleCnt="0"/>
      <dgm:spPr/>
    </dgm:pt>
    <dgm:pt modelId="{1F2602ED-A2A1-4A77-9DCB-ADFD22D51F0A}" type="pres">
      <dgm:prSet presAssocID="{41DBACA6-485F-484C-A799-EBF09635F0B9}" presName="rootText1" presStyleLbl="node0" presStyleIdx="1" presStyleCnt="3" custScaleX="1259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EDDAEA-9C9E-4400-B51F-D49CBEB5BDF8}" type="pres">
      <dgm:prSet presAssocID="{41DBACA6-485F-484C-A799-EBF09635F0B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5EFCB2-7605-41BD-BBD7-3012369B8E9D}" type="pres">
      <dgm:prSet presAssocID="{41DBACA6-485F-484C-A799-EBF09635F0B9}" presName="hierChild2" presStyleCnt="0"/>
      <dgm:spPr/>
    </dgm:pt>
    <dgm:pt modelId="{1C62AB87-2FF2-46F7-8FD1-FEC19BD6F13A}" type="pres">
      <dgm:prSet presAssocID="{41DBACA6-485F-484C-A799-EBF09635F0B9}" presName="hierChild3" presStyleCnt="0"/>
      <dgm:spPr/>
    </dgm:pt>
    <dgm:pt modelId="{3738D032-638B-4486-8409-AE44AF250106}" type="pres">
      <dgm:prSet presAssocID="{66413E97-1131-4853-B545-C2846F0505D8}" presName="hierRoot1" presStyleCnt="0">
        <dgm:presLayoutVars>
          <dgm:hierBranch val="init"/>
        </dgm:presLayoutVars>
      </dgm:prSet>
      <dgm:spPr/>
    </dgm:pt>
    <dgm:pt modelId="{2F4B810B-A282-4770-B9D4-9ED44BC31B64}" type="pres">
      <dgm:prSet presAssocID="{66413E97-1131-4853-B545-C2846F0505D8}" presName="rootComposite1" presStyleCnt="0"/>
      <dgm:spPr/>
    </dgm:pt>
    <dgm:pt modelId="{1BE5A70F-05D8-4BCE-9C50-677AE41384D9}" type="pres">
      <dgm:prSet presAssocID="{66413E97-1131-4853-B545-C2846F0505D8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02CEF5-6D84-418D-A0FC-D9AD9D96D417}" type="pres">
      <dgm:prSet presAssocID="{66413E97-1131-4853-B545-C2846F0505D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EBBC423-F3F0-4FE2-8094-05E792E5AB7C}" type="pres">
      <dgm:prSet presAssocID="{66413E97-1131-4853-B545-C2846F0505D8}" presName="hierChild2" presStyleCnt="0"/>
      <dgm:spPr/>
    </dgm:pt>
    <dgm:pt modelId="{0924A362-4171-48BD-A3D5-2FE3054F11A3}" type="pres">
      <dgm:prSet presAssocID="{66413E97-1131-4853-B545-C2846F0505D8}" presName="hierChild3" presStyleCnt="0"/>
      <dgm:spPr/>
    </dgm:pt>
  </dgm:ptLst>
  <dgm:cxnLst>
    <dgm:cxn modelId="{5AE0C2AE-B638-4981-BA26-CAF93AB8DD77}" type="presOf" srcId="{41DBACA6-485F-484C-A799-EBF09635F0B9}" destId="{1F2602ED-A2A1-4A77-9DCB-ADFD22D51F0A}" srcOrd="0" destOrd="0" presId="urn:microsoft.com/office/officeart/2005/8/layout/orgChart1"/>
    <dgm:cxn modelId="{5F276B48-0BAA-4504-81CB-3BAADB56561E}" type="presOf" srcId="{1A6F2275-D873-4FB3-9205-9C3A00558C20}" destId="{680F5EA1-3D33-4EFE-8239-5C117ACF1341}" srcOrd="1" destOrd="0" presId="urn:microsoft.com/office/officeart/2005/8/layout/orgChart1"/>
    <dgm:cxn modelId="{D8E61C53-1F71-4B3F-9D85-FF959FE01E55}" type="presOf" srcId="{41DBACA6-485F-484C-A799-EBF09635F0B9}" destId="{0DEDDAEA-9C9E-4400-B51F-D49CBEB5BDF8}" srcOrd="1" destOrd="0" presId="urn:microsoft.com/office/officeart/2005/8/layout/orgChart1"/>
    <dgm:cxn modelId="{95A80627-30B0-492D-BE37-6A80F352C3F4}" type="presOf" srcId="{1E21E486-69DF-4673-839F-F4D9D9CE0453}" destId="{151E370E-AAB6-420C-8B76-1BB2CBCB11D3}" srcOrd="0" destOrd="0" presId="urn:microsoft.com/office/officeart/2005/8/layout/orgChart1"/>
    <dgm:cxn modelId="{061DEBF4-BC81-469C-80F5-3EC00FAE08A1}" type="presOf" srcId="{66413E97-1131-4853-B545-C2846F0505D8}" destId="{1BE5A70F-05D8-4BCE-9C50-677AE41384D9}" srcOrd="0" destOrd="0" presId="urn:microsoft.com/office/officeart/2005/8/layout/orgChart1"/>
    <dgm:cxn modelId="{5A80E257-DFCF-4500-8AF5-D2459FE91540}" srcId="{1E21E486-69DF-4673-839F-F4D9D9CE0453}" destId="{41DBACA6-485F-484C-A799-EBF09635F0B9}" srcOrd="1" destOrd="0" parTransId="{F428B213-98F1-44F4-89AE-2C695CEF3225}" sibTransId="{72F76BE5-959C-4011-B1A2-0AC57C628FB9}"/>
    <dgm:cxn modelId="{D467CEE0-A4F5-4F49-8A95-F37A8A7D5245}" type="presOf" srcId="{66413E97-1131-4853-B545-C2846F0505D8}" destId="{AD02CEF5-6D84-418D-A0FC-D9AD9D96D417}" srcOrd="1" destOrd="0" presId="urn:microsoft.com/office/officeart/2005/8/layout/orgChart1"/>
    <dgm:cxn modelId="{455889C3-29C3-4799-AFC6-3F2E6FA960AF}" srcId="{1E21E486-69DF-4673-839F-F4D9D9CE0453}" destId="{66413E97-1131-4853-B545-C2846F0505D8}" srcOrd="2" destOrd="0" parTransId="{589F864A-7FE5-4D16-A35B-DDAF33A63AAD}" sibTransId="{DA040811-D523-4893-91D6-9F7F8785C191}"/>
    <dgm:cxn modelId="{33DBAD66-F848-4904-8016-6F89C9A6CD2A}" srcId="{1E21E486-69DF-4673-839F-F4D9D9CE0453}" destId="{1A6F2275-D873-4FB3-9205-9C3A00558C20}" srcOrd="0" destOrd="0" parTransId="{7BCE9471-5D66-4FC4-8148-1A9194F0F1E8}" sibTransId="{66E205BA-8842-4F6E-94E9-53A160B72FEB}"/>
    <dgm:cxn modelId="{8EB3C213-1832-4EDB-9627-E0F54C1BEA38}" type="presOf" srcId="{1A6F2275-D873-4FB3-9205-9C3A00558C20}" destId="{E36F9768-DF45-49CC-90CC-F25234DB3A19}" srcOrd="0" destOrd="0" presId="urn:microsoft.com/office/officeart/2005/8/layout/orgChart1"/>
    <dgm:cxn modelId="{F89E687E-8ED1-4AC4-90F6-0642C0C10432}" type="presParOf" srcId="{151E370E-AAB6-420C-8B76-1BB2CBCB11D3}" destId="{5719C79D-7084-4D08-9113-29BB63AB867B}" srcOrd="0" destOrd="0" presId="urn:microsoft.com/office/officeart/2005/8/layout/orgChart1"/>
    <dgm:cxn modelId="{D05DDB5B-C78E-4960-93EC-A3320C89EFB5}" type="presParOf" srcId="{5719C79D-7084-4D08-9113-29BB63AB867B}" destId="{2A71FCB9-20C1-43B9-87E1-E16F575BD1C5}" srcOrd="0" destOrd="0" presId="urn:microsoft.com/office/officeart/2005/8/layout/orgChart1"/>
    <dgm:cxn modelId="{76EB0FB4-A233-4066-B971-A62CA2602E71}" type="presParOf" srcId="{2A71FCB9-20C1-43B9-87E1-E16F575BD1C5}" destId="{E36F9768-DF45-49CC-90CC-F25234DB3A19}" srcOrd="0" destOrd="0" presId="urn:microsoft.com/office/officeart/2005/8/layout/orgChart1"/>
    <dgm:cxn modelId="{72705BE1-DA1C-4492-8026-CBB639CD89DA}" type="presParOf" srcId="{2A71FCB9-20C1-43B9-87E1-E16F575BD1C5}" destId="{680F5EA1-3D33-4EFE-8239-5C117ACF1341}" srcOrd="1" destOrd="0" presId="urn:microsoft.com/office/officeart/2005/8/layout/orgChart1"/>
    <dgm:cxn modelId="{2D60F802-AA2A-4238-A112-7C78CD9A746A}" type="presParOf" srcId="{5719C79D-7084-4D08-9113-29BB63AB867B}" destId="{8A8B3E58-8EC4-4188-8431-64D5C00167E4}" srcOrd="1" destOrd="0" presId="urn:microsoft.com/office/officeart/2005/8/layout/orgChart1"/>
    <dgm:cxn modelId="{1969BB14-32B3-4C0C-9FE0-117C6EDDC4C2}" type="presParOf" srcId="{5719C79D-7084-4D08-9113-29BB63AB867B}" destId="{5D7F637F-7F64-40FA-AF5A-D7C53CF2D42D}" srcOrd="2" destOrd="0" presId="urn:microsoft.com/office/officeart/2005/8/layout/orgChart1"/>
    <dgm:cxn modelId="{8AFA495F-9637-4422-8F56-F4310876F1EF}" type="presParOf" srcId="{151E370E-AAB6-420C-8B76-1BB2CBCB11D3}" destId="{7D1A06B4-7AF0-4AFD-8DCA-1769A44E9CD9}" srcOrd="1" destOrd="0" presId="urn:microsoft.com/office/officeart/2005/8/layout/orgChart1"/>
    <dgm:cxn modelId="{CEAB9F9F-95AF-4C6B-999F-91E41D11B9EC}" type="presParOf" srcId="{7D1A06B4-7AF0-4AFD-8DCA-1769A44E9CD9}" destId="{2DC714EF-72C9-42F6-8C40-6B79B0B7C78B}" srcOrd="0" destOrd="0" presId="urn:microsoft.com/office/officeart/2005/8/layout/orgChart1"/>
    <dgm:cxn modelId="{02D5A8A3-DE1B-48A4-A852-4FFADDE3C69C}" type="presParOf" srcId="{2DC714EF-72C9-42F6-8C40-6B79B0B7C78B}" destId="{1F2602ED-A2A1-4A77-9DCB-ADFD22D51F0A}" srcOrd="0" destOrd="0" presId="urn:microsoft.com/office/officeart/2005/8/layout/orgChart1"/>
    <dgm:cxn modelId="{44B3195A-19FD-494C-8DB7-611E48340FAD}" type="presParOf" srcId="{2DC714EF-72C9-42F6-8C40-6B79B0B7C78B}" destId="{0DEDDAEA-9C9E-4400-B51F-D49CBEB5BDF8}" srcOrd="1" destOrd="0" presId="urn:microsoft.com/office/officeart/2005/8/layout/orgChart1"/>
    <dgm:cxn modelId="{8C784DA8-D76B-45C2-ACCE-0895EA8427E7}" type="presParOf" srcId="{7D1A06B4-7AF0-4AFD-8DCA-1769A44E9CD9}" destId="{B35EFCB2-7605-41BD-BBD7-3012369B8E9D}" srcOrd="1" destOrd="0" presId="urn:microsoft.com/office/officeart/2005/8/layout/orgChart1"/>
    <dgm:cxn modelId="{535EA939-16D3-4FD2-809B-6F9170158983}" type="presParOf" srcId="{7D1A06B4-7AF0-4AFD-8DCA-1769A44E9CD9}" destId="{1C62AB87-2FF2-46F7-8FD1-FEC19BD6F13A}" srcOrd="2" destOrd="0" presId="urn:microsoft.com/office/officeart/2005/8/layout/orgChart1"/>
    <dgm:cxn modelId="{9F862747-C453-4098-BB19-4CC11CCA162A}" type="presParOf" srcId="{151E370E-AAB6-420C-8B76-1BB2CBCB11D3}" destId="{3738D032-638B-4486-8409-AE44AF250106}" srcOrd="2" destOrd="0" presId="urn:microsoft.com/office/officeart/2005/8/layout/orgChart1"/>
    <dgm:cxn modelId="{CDAD48FF-522C-4C7A-B90F-69F14348C7EA}" type="presParOf" srcId="{3738D032-638B-4486-8409-AE44AF250106}" destId="{2F4B810B-A282-4770-B9D4-9ED44BC31B64}" srcOrd="0" destOrd="0" presId="urn:microsoft.com/office/officeart/2005/8/layout/orgChart1"/>
    <dgm:cxn modelId="{870426D9-22DC-4580-B783-F975C1DFD5EA}" type="presParOf" srcId="{2F4B810B-A282-4770-B9D4-9ED44BC31B64}" destId="{1BE5A70F-05D8-4BCE-9C50-677AE41384D9}" srcOrd="0" destOrd="0" presId="urn:microsoft.com/office/officeart/2005/8/layout/orgChart1"/>
    <dgm:cxn modelId="{9E9F08C9-6186-4C75-A340-27135BE54B59}" type="presParOf" srcId="{2F4B810B-A282-4770-B9D4-9ED44BC31B64}" destId="{AD02CEF5-6D84-418D-A0FC-D9AD9D96D417}" srcOrd="1" destOrd="0" presId="urn:microsoft.com/office/officeart/2005/8/layout/orgChart1"/>
    <dgm:cxn modelId="{3711C593-8E24-4D9E-8720-367A9BB64A95}" type="presParOf" srcId="{3738D032-638B-4486-8409-AE44AF250106}" destId="{3EBBC423-F3F0-4FE2-8094-05E792E5AB7C}" srcOrd="1" destOrd="0" presId="urn:microsoft.com/office/officeart/2005/8/layout/orgChart1"/>
    <dgm:cxn modelId="{DB5552E6-3C91-469D-B33A-DD92406F208C}" type="presParOf" srcId="{3738D032-638B-4486-8409-AE44AF250106}" destId="{0924A362-4171-48BD-A3D5-2FE3054F11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21E486-69DF-4673-839F-F4D9D9CE0453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6F2275-D873-4FB3-9205-9C3A00558C20}">
      <dgm:prSet/>
      <dgm:spPr/>
      <dgm:t>
        <a:bodyPr/>
        <a:lstStyle/>
        <a:p>
          <a:pPr rtl="0"/>
          <a:r>
            <a:rPr lang="en-US" b="1" u="sng" dirty="0" smtClean="0"/>
            <a:t>1m</a:t>
          </a:r>
          <a:r>
            <a:rPr lang="en-US" b="1" u="sng" baseline="30000" dirty="0" smtClean="0"/>
            <a:t>2</a:t>
          </a:r>
          <a:r>
            <a:rPr lang="en-US" b="1" u="sng" dirty="0" smtClean="0"/>
            <a:t> FN</a:t>
          </a:r>
          <a:r>
            <a:rPr lang="en-US" b="1" u="sng" baseline="30000" dirty="0" smtClean="0"/>
            <a:t>®  </a:t>
          </a:r>
        </a:p>
        <a:p>
          <a:pPr rtl="0"/>
          <a:r>
            <a:rPr lang="en-US" b="1" u="sng" dirty="0" smtClean="0"/>
            <a:t>(~5 grams of TiO</a:t>
          </a:r>
          <a:r>
            <a:rPr lang="en-US" b="1" u="sng" baseline="-25000" dirty="0" smtClean="0"/>
            <a:t>2</a:t>
          </a:r>
          <a:r>
            <a:rPr lang="en-US" b="1" u="sng" dirty="0" smtClean="0"/>
            <a:t>) </a:t>
          </a:r>
          <a:endParaRPr lang="en-US" dirty="0"/>
        </a:p>
      </dgm:t>
    </dgm:pt>
    <dgm:pt modelId="{7BCE9471-5D66-4FC4-8148-1A9194F0F1E8}" type="parTrans" cxnId="{33DBAD66-F848-4904-8016-6F89C9A6CD2A}">
      <dgm:prSet/>
      <dgm:spPr/>
      <dgm:t>
        <a:bodyPr/>
        <a:lstStyle/>
        <a:p>
          <a:endParaRPr lang="en-US"/>
        </a:p>
      </dgm:t>
    </dgm:pt>
    <dgm:pt modelId="{66E205BA-8842-4F6E-94E9-53A160B72FEB}" type="sibTrans" cxnId="{33DBAD66-F848-4904-8016-6F89C9A6CD2A}">
      <dgm:prSet/>
      <dgm:spPr/>
      <dgm:t>
        <a:bodyPr/>
        <a:lstStyle/>
        <a:p>
          <a:endParaRPr lang="en-US"/>
        </a:p>
      </dgm:t>
    </dgm:pt>
    <dgm:pt modelId="{41DBACA6-485F-484C-A799-EBF09635F0B9}">
      <dgm:prSet/>
      <dgm:spPr/>
      <dgm:t>
        <a:bodyPr/>
        <a:lstStyle/>
        <a:p>
          <a:pPr rtl="0"/>
          <a:r>
            <a:rPr lang="en-US" b="1" u="sng" dirty="0" smtClean="0">
              <a:solidFill>
                <a:srgbClr val="00FFFF"/>
              </a:solidFill>
            </a:rPr>
            <a:t>cleans 1,314,000 m</a:t>
          </a:r>
          <a:r>
            <a:rPr lang="en-US" b="1" u="sng" baseline="30000" dirty="0" smtClean="0">
              <a:solidFill>
                <a:srgbClr val="00FFFF"/>
              </a:solidFill>
            </a:rPr>
            <a:t>3</a:t>
          </a:r>
          <a:r>
            <a:rPr lang="en-US" b="1" u="sng" dirty="0" smtClean="0">
              <a:solidFill>
                <a:srgbClr val="00FFFF"/>
              </a:solidFill>
            </a:rPr>
            <a:t> of air of 50% pollutants annually</a:t>
          </a:r>
          <a:endParaRPr lang="en-US" b="1" u="sng" dirty="0">
            <a:solidFill>
              <a:srgbClr val="00FFFF"/>
            </a:solidFill>
          </a:endParaRPr>
        </a:p>
      </dgm:t>
    </dgm:pt>
    <dgm:pt modelId="{F428B213-98F1-44F4-89AE-2C695CEF3225}" type="parTrans" cxnId="{5A80E257-DFCF-4500-8AF5-D2459FE91540}">
      <dgm:prSet/>
      <dgm:spPr/>
      <dgm:t>
        <a:bodyPr/>
        <a:lstStyle/>
        <a:p>
          <a:endParaRPr lang="en-US"/>
        </a:p>
      </dgm:t>
    </dgm:pt>
    <dgm:pt modelId="{72F76BE5-959C-4011-B1A2-0AC57C628FB9}" type="sibTrans" cxnId="{5A80E257-DFCF-4500-8AF5-D2459FE91540}">
      <dgm:prSet/>
      <dgm:spPr/>
      <dgm:t>
        <a:bodyPr/>
        <a:lstStyle/>
        <a:p>
          <a:endParaRPr lang="en-US"/>
        </a:p>
      </dgm:t>
    </dgm:pt>
    <dgm:pt modelId="{66413E97-1131-4853-B545-C2846F0505D8}">
      <dgm:prSet/>
      <dgm:spPr/>
      <dgm:t>
        <a:bodyPr/>
        <a:lstStyle/>
        <a:p>
          <a:pPr rtl="0"/>
          <a:r>
            <a:rPr lang="en-US" b="1" dirty="0" smtClean="0"/>
            <a:t>removing over 0.1kg of harmful compounds </a:t>
          </a:r>
          <a:endParaRPr lang="en-US" b="1" dirty="0"/>
        </a:p>
      </dgm:t>
    </dgm:pt>
    <dgm:pt modelId="{589F864A-7FE5-4D16-A35B-DDAF33A63AAD}" type="parTrans" cxnId="{455889C3-29C3-4799-AFC6-3F2E6FA960AF}">
      <dgm:prSet/>
      <dgm:spPr/>
      <dgm:t>
        <a:bodyPr/>
        <a:lstStyle/>
        <a:p>
          <a:endParaRPr lang="en-US"/>
        </a:p>
      </dgm:t>
    </dgm:pt>
    <dgm:pt modelId="{DA040811-D523-4893-91D6-9F7F8785C191}" type="sibTrans" cxnId="{455889C3-29C3-4799-AFC6-3F2E6FA960AF}">
      <dgm:prSet/>
      <dgm:spPr/>
      <dgm:t>
        <a:bodyPr/>
        <a:lstStyle/>
        <a:p>
          <a:endParaRPr lang="en-US"/>
        </a:p>
      </dgm:t>
    </dgm:pt>
    <dgm:pt modelId="{151E370E-AAB6-420C-8B76-1BB2CBCB11D3}" type="pres">
      <dgm:prSet presAssocID="{1E21E486-69DF-4673-839F-F4D9D9CE045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719C79D-7084-4D08-9113-29BB63AB867B}" type="pres">
      <dgm:prSet presAssocID="{1A6F2275-D873-4FB3-9205-9C3A00558C20}" presName="hierRoot1" presStyleCnt="0">
        <dgm:presLayoutVars>
          <dgm:hierBranch val="init"/>
        </dgm:presLayoutVars>
      </dgm:prSet>
      <dgm:spPr/>
    </dgm:pt>
    <dgm:pt modelId="{2A71FCB9-20C1-43B9-87E1-E16F575BD1C5}" type="pres">
      <dgm:prSet presAssocID="{1A6F2275-D873-4FB3-9205-9C3A00558C20}" presName="rootComposite1" presStyleCnt="0"/>
      <dgm:spPr/>
    </dgm:pt>
    <dgm:pt modelId="{E36F9768-DF45-49CC-90CC-F25234DB3A19}" type="pres">
      <dgm:prSet presAssocID="{1A6F2275-D873-4FB3-9205-9C3A00558C20}" presName="rootText1" presStyleLbl="node0" presStyleIdx="0" presStyleCnt="3" custScaleX="109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80F5EA1-3D33-4EFE-8239-5C117ACF1341}" type="pres">
      <dgm:prSet presAssocID="{1A6F2275-D873-4FB3-9205-9C3A00558C2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8A8B3E58-8EC4-4188-8431-64D5C00167E4}" type="pres">
      <dgm:prSet presAssocID="{1A6F2275-D873-4FB3-9205-9C3A00558C20}" presName="hierChild2" presStyleCnt="0"/>
      <dgm:spPr/>
    </dgm:pt>
    <dgm:pt modelId="{5D7F637F-7F64-40FA-AF5A-D7C53CF2D42D}" type="pres">
      <dgm:prSet presAssocID="{1A6F2275-D873-4FB3-9205-9C3A00558C20}" presName="hierChild3" presStyleCnt="0"/>
      <dgm:spPr/>
    </dgm:pt>
    <dgm:pt modelId="{7D1A06B4-7AF0-4AFD-8DCA-1769A44E9CD9}" type="pres">
      <dgm:prSet presAssocID="{41DBACA6-485F-484C-A799-EBF09635F0B9}" presName="hierRoot1" presStyleCnt="0">
        <dgm:presLayoutVars>
          <dgm:hierBranch val="init"/>
        </dgm:presLayoutVars>
      </dgm:prSet>
      <dgm:spPr/>
    </dgm:pt>
    <dgm:pt modelId="{2DC714EF-72C9-42F6-8C40-6B79B0B7C78B}" type="pres">
      <dgm:prSet presAssocID="{41DBACA6-485F-484C-A799-EBF09635F0B9}" presName="rootComposite1" presStyleCnt="0"/>
      <dgm:spPr/>
    </dgm:pt>
    <dgm:pt modelId="{1F2602ED-A2A1-4A77-9DCB-ADFD22D51F0A}" type="pres">
      <dgm:prSet presAssocID="{41DBACA6-485F-484C-A799-EBF09635F0B9}" presName="rootText1" presStyleLbl="node0" presStyleIdx="1" presStyleCnt="3" custScaleX="1259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DEDDAEA-9C9E-4400-B51F-D49CBEB5BDF8}" type="pres">
      <dgm:prSet presAssocID="{41DBACA6-485F-484C-A799-EBF09635F0B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35EFCB2-7605-41BD-BBD7-3012369B8E9D}" type="pres">
      <dgm:prSet presAssocID="{41DBACA6-485F-484C-A799-EBF09635F0B9}" presName="hierChild2" presStyleCnt="0"/>
      <dgm:spPr/>
    </dgm:pt>
    <dgm:pt modelId="{1C62AB87-2FF2-46F7-8FD1-FEC19BD6F13A}" type="pres">
      <dgm:prSet presAssocID="{41DBACA6-485F-484C-A799-EBF09635F0B9}" presName="hierChild3" presStyleCnt="0"/>
      <dgm:spPr/>
    </dgm:pt>
    <dgm:pt modelId="{3738D032-638B-4486-8409-AE44AF250106}" type="pres">
      <dgm:prSet presAssocID="{66413E97-1131-4853-B545-C2846F0505D8}" presName="hierRoot1" presStyleCnt="0">
        <dgm:presLayoutVars>
          <dgm:hierBranch val="init"/>
        </dgm:presLayoutVars>
      </dgm:prSet>
      <dgm:spPr/>
    </dgm:pt>
    <dgm:pt modelId="{2F4B810B-A282-4770-B9D4-9ED44BC31B64}" type="pres">
      <dgm:prSet presAssocID="{66413E97-1131-4853-B545-C2846F0505D8}" presName="rootComposite1" presStyleCnt="0"/>
      <dgm:spPr/>
    </dgm:pt>
    <dgm:pt modelId="{1BE5A70F-05D8-4BCE-9C50-677AE41384D9}" type="pres">
      <dgm:prSet presAssocID="{66413E97-1131-4853-B545-C2846F0505D8}" presName="rootText1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02CEF5-6D84-418D-A0FC-D9AD9D96D417}" type="pres">
      <dgm:prSet presAssocID="{66413E97-1131-4853-B545-C2846F0505D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EBBC423-F3F0-4FE2-8094-05E792E5AB7C}" type="pres">
      <dgm:prSet presAssocID="{66413E97-1131-4853-B545-C2846F0505D8}" presName="hierChild2" presStyleCnt="0"/>
      <dgm:spPr/>
    </dgm:pt>
    <dgm:pt modelId="{0924A362-4171-48BD-A3D5-2FE3054F11A3}" type="pres">
      <dgm:prSet presAssocID="{66413E97-1131-4853-B545-C2846F0505D8}" presName="hierChild3" presStyleCnt="0"/>
      <dgm:spPr/>
    </dgm:pt>
  </dgm:ptLst>
  <dgm:cxnLst>
    <dgm:cxn modelId="{E826D33D-7E5E-410D-9E4E-9A1F299C13C2}" type="presOf" srcId="{66413E97-1131-4853-B545-C2846F0505D8}" destId="{AD02CEF5-6D84-418D-A0FC-D9AD9D96D417}" srcOrd="1" destOrd="0" presId="urn:microsoft.com/office/officeart/2005/8/layout/orgChart1"/>
    <dgm:cxn modelId="{8A2625C7-ED7F-45FE-8267-C393A6063E12}" type="presOf" srcId="{66413E97-1131-4853-B545-C2846F0505D8}" destId="{1BE5A70F-05D8-4BCE-9C50-677AE41384D9}" srcOrd="0" destOrd="0" presId="urn:microsoft.com/office/officeart/2005/8/layout/orgChart1"/>
    <dgm:cxn modelId="{5A80E257-DFCF-4500-8AF5-D2459FE91540}" srcId="{1E21E486-69DF-4673-839F-F4D9D9CE0453}" destId="{41DBACA6-485F-484C-A799-EBF09635F0B9}" srcOrd="1" destOrd="0" parTransId="{F428B213-98F1-44F4-89AE-2C695CEF3225}" sibTransId="{72F76BE5-959C-4011-B1A2-0AC57C628FB9}"/>
    <dgm:cxn modelId="{DDEA7DFB-72D7-4823-AE97-538AE2A3EA03}" type="presOf" srcId="{41DBACA6-485F-484C-A799-EBF09635F0B9}" destId="{0DEDDAEA-9C9E-4400-B51F-D49CBEB5BDF8}" srcOrd="1" destOrd="0" presId="urn:microsoft.com/office/officeart/2005/8/layout/orgChart1"/>
    <dgm:cxn modelId="{CBB3A84B-D3C1-45F3-8350-C9F590B9CAE9}" type="presOf" srcId="{1A6F2275-D873-4FB3-9205-9C3A00558C20}" destId="{680F5EA1-3D33-4EFE-8239-5C117ACF1341}" srcOrd="1" destOrd="0" presId="urn:microsoft.com/office/officeart/2005/8/layout/orgChart1"/>
    <dgm:cxn modelId="{373A1F07-631A-4726-9578-3C2B7B34E07D}" type="presOf" srcId="{1A6F2275-D873-4FB3-9205-9C3A00558C20}" destId="{E36F9768-DF45-49CC-90CC-F25234DB3A19}" srcOrd="0" destOrd="0" presId="urn:microsoft.com/office/officeart/2005/8/layout/orgChart1"/>
    <dgm:cxn modelId="{455889C3-29C3-4799-AFC6-3F2E6FA960AF}" srcId="{1E21E486-69DF-4673-839F-F4D9D9CE0453}" destId="{66413E97-1131-4853-B545-C2846F0505D8}" srcOrd="2" destOrd="0" parTransId="{589F864A-7FE5-4D16-A35B-DDAF33A63AAD}" sibTransId="{DA040811-D523-4893-91D6-9F7F8785C191}"/>
    <dgm:cxn modelId="{33DBAD66-F848-4904-8016-6F89C9A6CD2A}" srcId="{1E21E486-69DF-4673-839F-F4D9D9CE0453}" destId="{1A6F2275-D873-4FB3-9205-9C3A00558C20}" srcOrd="0" destOrd="0" parTransId="{7BCE9471-5D66-4FC4-8148-1A9194F0F1E8}" sibTransId="{66E205BA-8842-4F6E-94E9-53A160B72FEB}"/>
    <dgm:cxn modelId="{0E9053CE-1FDB-43D9-87E4-9C668CE421B7}" type="presOf" srcId="{41DBACA6-485F-484C-A799-EBF09635F0B9}" destId="{1F2602ED-A2A1-4A77-9DCB-ADFD22D51F0A}" srcOrd="0" destOrd="0" presId="urn:microsoft.com/office/officeart/2005/8/layout/orgChart1"/>
    <dgm:cxn modelId="{E4CFECBB-DBFF-474A-894B-AE32A0E07241}" type="presOf" srcId="{1E21E486-69DF-4673-839F-F4D9D9CE0453}" destId="{151E370E-AAB6-420C-8B76-1BB2CBCB11D3}" srcOrd="0" destOrd="0" presId="urn:microsoft.com/office/officeart/2005/8/layout/orgChart1"/>
    <dgm:cxn modelId="{FFB6FD63-1934-4A7B-A2B8-0901C094AC42}" type="presParOf" srcId="{151E370E-AAB6-420C-8B76-1BB2CBCB11D3}" destId="{5719C79D-7084-4D08-9113-29BB63AB867B}" srcOrd="0" destOrd="0" presId="urn:microsoft.com/office/officeart/2005/8/layout/orgChart1"/>
    <dgm:cxn modelId="{DB8D2306-E7A0-45C6-9145-5EDF9857B5ED}" type="presParOf" srcId="{5719C79D-7084-4D08-9113-29BB63AB867B}" destId="{2A71FCB9-20C1-43B9-87E1-E16F575BD1C5}" srcOrd="0" destOrd="0" presId="urn:microsoft.com/office/officeart/2005/8/layout/orgChart1"/>
    <dgm:cxn modelId="{9EE6D610-8016-44E8-B523-5D5CB75C539C}" type="presParOf" srcId="{2A71FCB9-20C1-43B9-87E1-E16F575BD1C5}" destId="{E36F9768-DF45-49CC-90CC-F25234DB3A19}" srcOrd="0" destOrd="0" presId="urn:microsoft.com/office/officeart/2005/8/layout/orgChart1"/>
    <dgm:cxn modelId="{429476F5-90BE-4B18-AA09-2F23FDDD73F5}" type="presParOf" srcId="{2A71FCB9-20C1-43B9-87E1-E16F575BD1C5}" destId="{680F5EA1-3D33-4EFE-8239-5C117ACF1341}" srcOrd="1" destOrd="0" presId="urn:microsoft.com/office/officeart/2005/8/layout/orgChart1"/>
    <dgm:cxn modelId="{EB04C699-5693-449B-8570-F7CAC7F5E914}" type="presParOf" srcId="{5719C79D-7084-4D08-9113-29BB63AB867B}" destId="{8A8B3E58-8EC4-4188-8431-64D5C00167E4}" srcOrd="1" destOrd="0" presId="urn:microsoft.com/office/officeart/2005/8/layout/orgChart1"/>
    <dgm:cxn modelId="{61B27F1F-3C69-415B-A406-D3E50B687080}" type="presParOf" srcId="{5719C79D-7084-4D08-9113-29BB63AB867B}" destId="{5D7F637F-7F64-40FA-AF5A-D7C53CF2D42D}" srcOrd="2" destOrd="0" presId="urn:microsoft.com/office/officeart/2005/8/layout/orgChart1"/>
    <dgm:cxn modelId="{89B731D4-1CDD-4D0C-A1B3-14F6F7ED2B37}" type="presParOf" srcId="{151E370E-AAB6-420C-8B76-1BB2CBCB11D3}" destId="{7D1A06B4-7AF0-4AFD-8DCA-1769A44E9CD9}" srcOrd="1" destOrd="0" presId="urn:microsoft.com/office/officeart/2005/8/layout/orgChart1"/>
    <dgm:cxn modelId="{09876270-5654-4C1C-9A7A-09CE8FB4F4C6}" type="presParOf" srcId="{7D1A06B4-7AF0-4AFD-8DCA-1769A44E9CD9}" destId="{2DC714EF-72C9-42F6-8C40-6B79B0B7C78B}" srcOrd="0" destOrd="0" presId="urn:microsoft.com/office/officeart/2005/8/layout/orgChart1"/>
    <dgm:cxn modelId="{0183DF63-BFFD-48B5-B5CC-FED9DA4C0138}" type="presParOf" srcId="{2DC714EF-72C9-42F6-8C40-6B79B0B7C78B}" destId="{1F2602ED-A2A1-4A77-9DCB-ADFD22D51F0A}" srcOrd="0" destOrd="0" presId="urn:microsoft.com/office/officeart/2005/8/layout/orgChart1"/>
    <dgm:cxn modelId="{1282A359-4856-4B67-83D4-2CC12D90CCB7}" type="presParOf" srcId="{2DC714EF-72C9-42F6-8C40-6B79B0B7C78B}" destId="{0DEDDAEA-9C9E-4400-B51F-D49CBEB5BDF8}" srcOrd="1" destOrd="0" presId="urn:microsoft.com/office/officeart/2005/8/layout/orgChart1"/>
    <dgm:cxn modelId="{620705B7-989E-4270-B07E-4F1F71BB3305}" type="presParOf" srcId="{7D1A06B4-7AF0-4AFD-8DCA-1769A44E9CD9}" destId="{B35EFCB2-7605-41BD-BBD7-3012369B8E9D}" srcOrd="1" destOrd="0" presId="urn:microsoft.com/office/officeart/2005/8/layout/orgChart1"/>
    <dgm:cxn modelId="{2E43D994-F2D2-4F30-8714-AF2E949911D0}" type="presParOf" srcId="{7D1A06B4-7AF0-4AFD-8DCA-1769A44E9CD9}" destId="{1C62AB87-2FF2-46F7-8FD1-FEC19BD6F13A}" srcOrd="2" destOrd="0" presId="urn:microsoft.com/office/officeart/2005/8/layout/orgChart1"/>
    <dgm:cxn modelId="{DDDCE2BF-B5B2-4FF3-9B86-C2999DBC9CF2}" type="presParOf" srcId="{151E370E-AAB6-420C-8B76-1BB2CBCB11D3}" destId="{3738D032-638B-4486-8409-AE44AF250106}" srcOrd="2" destOrd="0" presId="urn:microsoft.com/office/officeart/2005/8/layout/orgChart1"/>
    <dgm:cxn modelId="{AC574F0F-FEF0-44F0-A102-68B3DCE0CA2F}" type="presParOf" srcId="{3738D032-638B-4486-8409-AE44AF250106}" destId="{2F4B810B-A282-4770-B9D4-9ED44BC31B64}" srcOrd="0" destOrd="0" presId="urn:microsoft.com/office/officeart/2005/8/layout/orgChart1"/>
    <dgm:cxn modelId="{27F38885-2CF0-4CD2-A33A-D60969EB090C}" type="presParOf" srcId="{2F4B810B-A282-4770-B9D4-9ED44BC31B64}" destId="{1BE5A70F-05D8-4BCE-9C50-677AE41384D9}" srcOrd="0" destOrd="0" presId="urn:microsoft.com/office/officeart/2005/8/layout/orgChart1"/>
    <dgm:cxn modelId="{097619FF-B341-40E2-954A-A28A13BD7978}" type="presParOf" srcId="{2F4B810B-A282-4770-B9D4-9ED44BC31B64}" destId="{AD02CEF5-6D84-418D-A0FC-D9AD9D96D417}" srcOrd="1" destOrd="0" presId="urn:microsoft.com/office/officeart/2005/8/layout/orgChart1"/>
    <dgm:cxn modelId="{D0833E75-B3A5-47B5-8F02-DB41E0A1D8BB}" type="presParOf" srcId="{3738D032-638B-4486-8409-AE44AF250106}" destId="{3EBBC423-F3F0-4FE2-8094-05E792E5AB7C}" srcOrd="1" destOrd="0" presId="urn:microsoft.com/office/officeart/2005/8/layout/orgChart1"/>
    <dgm:cxn modelId="{D22AB37A-A50E-4C2F-9043-22C91442B7FD}" type="presParOf" srcId="{3738D032-638B-4486-8409-AE44AF250106}" destId="{0924A362-4171-48BD-A3D5-2FE3054F11A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47D7883-75E1-42C7-92F3-75B5DE6FF3AA}" type="doc">
      <dgm:prSet loTypeId="urn:microsoft.com/office/officeart/2005/8/layout/hProcess9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6A6593-3B46-4F6F-BED5-3D31A5801175}">
      <dgm:prSet/>
      <dgm:spPr/>
      <dgm:t>
        <a:bodyPr/>
        <a:lstStyle/>
        <a:p>
          <a:pPr rtl="0"/>
          <a:r>
            <a:rPr lang="en-US" smtClean="0"/>
            <a:t>REACHED THE THEORETICAL MAXIMUM </a:t>
          </a:r>
          <a:endParaRPr lang="en-US"/>
        </a:p>
      </dgm:t>
    </dgm:pt>
    <dgm:pt modelId="{746F91C3-A0B7-43E3-908B-EAFE754A98FA}" type="parTrans" cxnId="{16942BAB-9F6A-4974-8B4A-1F1B9DA3B6CF}">
      <dgm:prSet/>
      <dgm:spPr/>
      <dgm:t>
        <a:bodyPr/>
        <a:lstStyle/>
        <a:p>
          <a:endParaRPr lang="en-US"/>
        </a:p>
      </dgm:t>
    </dgm:pt>
    <dgm:pt modelId="{4015AED3-817A-492C-B463-B8B1712EB945}" type="sibTrans" cxnId="{16942BAB-9F6A-4974-8B4A-1F1B9DA3B6CF}">
      <dgm:prSet/>
      <dgm:spPr/>
      <dgm:t>
        <a:bodyPr/>
        <a:lstStyle/>
        <a:p>
          <a:endParaRPr lang="en-US"/>
        </a:p>
      </dgm:t>
    </dgm:pt>
    <dgm:pt modelId="{F53F7C64-5C47-4847-B76B-51822BEC468A}">
      <dgm:prSet/>
      <dgm:spPr/>
      <dgm:t>
        <a:bodyPr/>
        <a:lstStyle/>
        <a:p>
          <a:pPr rtl="0"/>
          <a:r>
            <a:rPr lang="en-US" smtClean="0"/>
            <a:t>(100%)  = PCA OF TiO2!!!</a:t>
          </a:r>
          <a:endParaRPr lang="en-US"/>
        </a:p>
      </dgm:t>
    </dgm:pt>
    <dgm:pt modelId="{4859448F-2CA5-4C90-B5F9-EA9A38CE7112}" type="parTrans" cxnId="{DB9347BB-3723-4230-A762-8ED02470704F}">
      <dgm:prSet/>
      <dgm:spPr/>
      <dgm:t>
        <a:bodyPr/>
        <a:lstStyle/>
        <a:p>
          <a:endParaRPr lang="en-US"/>
        </a:p>
      </dgm:t>
    </dgm:pt>
    <dgm:pt modelId="{D196E76D-2CC9-4EBC-8DC1-348C22134C34}" type="sibTrans" cxnId="{DB9347BB-3723-4230-A762-8ED02470704F}">
      <dgm:prSet/>
      <dgm:spPr/>
      <dgm:t>
        <a:bodyPr/>
        <a:lstStyle/>
        <a:p>
          <a:endParaRPr lang="en-US"/>
        </a:p>
      </dgm:t>
    </dgm:pt>
    <dgm:pt modelId="{24B2CF0A-84BC-4C65-AAC3-504AFBAA9F97}" type="pres">
      <dgm:prSet presAssocID="{047D7883-75E1-42C7-92F3-75B5DE6FF3AA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8DE096-8E96-4959-840E-CBF0E823250E}" type="pres">
      <dgm:prSet presAssocID="{047D7883-75E1-42C7-92F3-75B5DE6FF3AA}" presName="arrow" presStyleLbl="bgShp" presStyleIdx="0" presStyleCnt="1" custScaleX="117647" custLinFactNeighborX="3343" custLinFactNeighborY="96552"/>
      <dgm:spPr/>
    </dgm:pt>
    <dgm:pt modelId="{80FA15CA-5ECD-474B-9426-83D258777640}" type="pres">
      <dgm:prSet presAssocID="{047D7883-75E1-42C7-92F3-75B5DE6FF3AA}" presName="linearProcess" presStyleCnt="0"/>
      <dgm:spPr/>
    </dgm:pt>
    <dgm:pt modelId="{505D4840-94B1-408C-BE33-311F9C724F74}" type="pres">
      <dgm:prSet presAssocID="{596A6593-3B46-4F6F-BED5-3D31A5801175}" presName="text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B95142-CFF4-41DB-A5BA-8B5B701149A8}" type="pres">
      <dgm:prSet presAssocID="{4015AED3-817A-492C-B463-B8B1712EB945}" presName="sibTrans" presStyleCnt="0"/>
      <dgm:spPr/>
    </dgm:pt>
    <dgm:pt modelId="{16DA7668-4AFC-4DB7-8674-EDF8E34142F8}" type="pres">
      <dgm:prSet presAssocID="{F53F7C64-5C47-4847-B76B-51822BEC468A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B9347BB-3723-4230-A762-8ED02470704F}" srcId="{047D7883-75E1-42C7-92F3-75B5DE6FF3AA}" destId="{F53F7C64-5C47-4847-B76B-51822BEC468A}" srcOrd="1" destOrd="0" parTransId="{4859448F-2CA5-4C90-B5F9-EA9A38CE7112}" sibTransId="{D196E76D-2CC9-4EBC-8DC1-348C22134C34}"/>
    <dgm:cxn modelId="{9DCF3021-267C-4393-B8C4-DB480745C678}" type="presOf" srcId="{596A6593-3B46-4F6F-BED5-3D31A5801175}" destId="{505D4840-94B1-408C-BE33-311F9C724F74}" srcOrd="0" destOrd="0" presId="urn:microsoft.com/office/officeart/2005/8/layout/hProcess9"/>
    <dgm:cxn modelId="{6079E9EA-3193-41B3-86E8-972F11D2EFA2}" type="presOf" srcId="{047D7883-75E1-42C7-92F3-75B5DE6FF3AA}" destId="{24B2CF0A-84BC-4C65-AAC3-504AFBAA9F97}" srcOrd="0" destOrd="0" presId="urn:microsoft.com/office/officeart/2005/8/layout/hProcess9"/>
    <dgm:cxn modelId="{16942BAB-9F6A-4974-8B4A-1F1B9DA3B6CF}" srcId="{047D7883-75E1-42C7-92F3-75B5DE6FF3AA}" destId="{596A6593-3B46-4F6F-BED5-3D31A5801175}" srcOrd="0" destOrd="0" parTransId="{746F91C3-A0B7-43E3-908B-EAFE754A98FA}" sibTransId="{4015AED3-817A-492C-B463-B8B1712EB945}"/>
    <dgm:cxn modelId="{72171593-3E9A-46F7-B475-E7771080AE1E}" type="presOf" srcId="{F53F7C64-5C47-4847-B76B-51822BEC468A}" destId="{16DA7668-4AFC-4DB7-8674-EDF8E34142F8}" srcOrd="0" destOrd="0" presId="urn:microsoft.com/office/officeart/2005/8/layout/hProcess9"/>
    <dgm:cxn modelId="{6EE1CEDB-7AEE-4096-8A91-8208BEAAC405}" type="presParOf" srcId="{24B2CF0A-84BC-4C65-AAC3-504AFBAA9F97}" destId="{C48DE096-8E96-4959-840E-CBF0E823250E}" srcOrd="0" destOrd="0" presId="urn:microsoft.com/office/officeart/2005/8/layout/hProcess9"/>
    <dgm:cxn modelId="{589467CA-BB5A-4EC2-B18B-72D4918247DF}" type="presParOf" srcId="{24B2CF0A-84BC-4C65-AAC3-504AFBAA9F97}" destId="{80FA15CA-5ECD-474B-9426-83D258777640}" srcOrd="1" destOrd="0" presId="urn:microsoft.com/office/officeart/2005/8/layout/hProcess9"/>
    <dgm:cxn modelId="{5C777BA7-E64F-400D-BF14-BD3BB275435B}" type="presParOf" srcId="{80FA15CA-5ECD-474B-9426-83D258777640}" destId="{505D4840-94B1-408C-BE33-311F9C724F74}" srcOrd="0" destOrd="0" presId="urn:microsoft.com/office/officeart/2005/8/layout/hProcess9"/>
    <dgm:cxn modelId="{5B8D7BE6-FAA1-40E6-8060-6A49FBDA7128}" type="presParOf" srcId="{80FA15CA-5ECD-474B-9426-83D258777640}" destId="{39B95142-CFF4-41DB-A5BA-8B5B701149A8}" srcOrd="1" destOrd="0" presId="urn:microsoft.com/office/officeart/2005/8/layout/hProcess9"/>
    <dgm:cxn modelId="{00938565-D883-4244-9F9B-9D340AD9A63C}" type="presParOf" srcId="{80FA15CA-5ECD-474B-9426-83D258777640}" destId="{16DA7668-4AFC-4DB7-8674-EDF8E34142F8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885AEFB-E0F9-43B0-91C4-870DEE0DF4B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EAF17E-A6B5-43F6-B6E7-E7902D161655}">
      <dgm:prSet custT="1"/>
      <dgm:spPr/>
      <dgm:t>
        <a:bodyPr/>
        <a:lstStyle/>
        <a:p>
          <a:pPr rtl="0"/>
          <a:r>
            <a:rPr lang="en-US" sz="1600" dirty="0" smtClean="0"/>
            <a:t>EMISSION CONTROL</a:t>
          </a:r>
          <a:endParaRPr lang="en-US" sz="1600" dirty="0"/>
        </a:p>
      </dgm:t>
    </dgm:pt>
    <dgm:pt modelId="{2497C068-CB49-4C07-982B-D22BFFC555CD}" type="parTrans" cxnId="{D9BD0F51-E590-4BCC-88A8-39279A98E2F0}">
      <dgm:prSet/>
      <dgm:spPr/>
      <dgm:t>
        <a:bodyPr/>
        <a:lstStyle/>
        <a:p>
          <a:endParaRPr lang="en-US"/>
        </a:p>
      </dgm:t>
    </dgm:pt>
    <dgm:pt modelId="{5B26F3D2-EB6F-4BE2-BFEC-0A3F90014188}" type="sibTrans" cxnId="{D9BD0F51-E590-4BCC-88A8-39279A98E2F0}">
      <dgm:prSet/>
      <dgm:spPr/>
      <dgm:t>
        <a:bodyPr/>
        <a:lstStyle/>
        <a:p>
          <a:endParaRPr lang="en-US"/>
        </a:p>
      </dgm:t>
    </dgm:pt>
    <dgm:pt modelId="{080FF050-FA88-49E9-9387-8B5DADD9F34C}">
      <dgm:prSet custT="1"/>
      <dgm:spPr/>
      <dgm:t>
        <a:bodyPr/>
        <a:lstStyle/>
        <a:p>
          <a:pPr rtl="0"/>
          <a:r>
            <a:rPr lang="en-US" sz="1200" dirty="0" smtClean="0"/>
            <a:t>BUILDINGS PROTECTION</a:t>
          </a:r>
          <a:endParaRPr lang="en-US" sz="1200" dirty="0"/>
        </a:p>
      </dgm:t>
    </dgm:pt>
    <dgm:pt modelId="{9D40E915-EAB7-4F9F-81BD-F1EA15B00001}" type="parTrans" cxnId="{535BE9CD-BC94-4AD6-B020-91ECC7D9D648}">
      <dgm:prSet/>
      <dgm:spPr/>
      <dgm:t>
        <a:bodyPr/>
        <a:lstStyle/>
        <a:p>
          <a:endParaRPr lang="en-US"/>
        </a:p>
      </dgm:t>
    </dgm:pt>
    <dgm:pt modelId="{A3C5B87F-B82F-49F4-9FF3-F01BB0F2403C}" type="sibTrans" cxnId="{535BE9CD-BC94-4AD6-B020-91ECC7D9D648}">
      <dgm:prSet/>
      <dgm:spPr/>
      <dgm:t>
        <a:bodyPr/>
        <a:lstStyle/>
        <a:p>
          <a:endParaRPr lang="en-US"/>
        </a:p>
      </dgm:t>
    </dgm:pt>
    <dgm:pt modelId="{B951FC62-BAEA-498B-A4C2-B30B6E91DEE1}">
      <dgm:prSet custT="1"/>
      <dgm:spPr/>
      <dgm:t>
        <a:bodyPr/>
        <a:lstStyle/>
        <a:p>
          <a:pPr rtl="0"/>
          <a:r>
            <a:rPr lang="en-US" sz="1200" smtClean="0"/>
            <a:t>MILITARY PROTECTION</a:t>
          </a:r>
          <a:endParaRPr lang="en-US" sz="1200"/>
        </a:p>
      </dgm:t>
    </dgm:pt>
    <dgm:pt modelId="{A4686B34-08D1-4593-B4B4-7E118F74F8C6}" type="parTrans" cxnId="{288E1ACE-56E5-42A0-B854-FA1D73BAB009}">
      <dgm:prSet/>
      <dgm:spPr/>
      <dgm:t>
        <a:bodyPr/>
        <a:lstStyle/>
        <a:p>
          <a:endParaRPr lang="en-US"/>
        </a:p>
      </dgm:t>
    </dgm:pt>
    <dgm:pt modelId="{732AF07D-0F5C-4355-9088-750FD4A8F68F}" type="sibTrans" cxnId="{288E1ACE-56E5-42A0-B854-FA1D73BAB009}">
      <dgm:prSet/>
      <dgm:spPr/>
      <dgm:t>
        <a:bodyPr/>
        <a:lstStyle/>
        <a:p>
          <a:endParaRPr lang="en-US"/>
        </a:p>
      </dgm:t>
    </dgm:pt>
    <dgm:pt modelId="{58EF7579-42FE-4BAF-B986-AD8BF8953AF4}">
      <dgm:prSet custT="1"/>
      <dgm:spPr/>
      <dgm:t>
        <a:bodyPr/>
        <a:lstStyle/>
        <a:p>
          <a:pPr rtl="0"/>
          <a:r>
            <a:rPr lang="en-US" sz="1200" dirty="0" smtClean="0"/>
            <a:t>INDUSTRIAL USE</a:t>
          </a:r>
          <a:endParaRPr lang="en-US" sz="1200" dirty="0"/>
        </a:p>
      </dgm:t>
    </dgm:pt>
    <dgm:pt modelId="{E2739AA4-9C07-439F-8BC9-3264BBC4DB3A}" type="parTrans" cxnId="{414EDF4D-EC16-4C18-8576-229F1DC54666}">
      <dgm:prSet/>
      <dgm:spPr/>
      <dgm:t>
        <a:bodyPr/>
        <a:lstStyle/>
        <a:p>
          <a:endParaRPr lang="en-US"/>
        </a:p>
      </dgm:t>
    </dgm:pt>
    <dgm:pt modelId="{23E88AAA-0C75-4519-A1C1-5C4B40D12162}" type="sibTrans" cxnId="{414EDF4D-EC16-4C18-8576-229F1DC54666}">
      <dgm:prSet/>
      <dgm:spPr/>
      <dgm:t>
        <a:bodyPr/>
        <a:lstStyle/>
        <a:p>
          <a:endParaRPr lang="en-US"/>
        </a:p>
      </dgm:t>
    </dgm:pt>
    <dgm:pt modelId="{A3375AF7-6560-44EF-B093-910D05819C3A}">
      <dgm:prSet/>
      <dgm:spPr/>
      <dgm:t>
        <a:bodyPr/>
        <a:lstStyle/>
        <a:p>
          <a:pPr rtl="0"/>
          <a:r>
            <a:rPr lang="en-US" dirty="0" smtClean="0"/>
            <a:t>AGRICULTURE</a:t>
          </a:r>
        </a:p>
        <a:p>
          <a:pPr rtl="0"/>
          <a:r>
            <a:rPr lang="en-US" dirty="0" smtClean="0"/>
            <a:t>TRANSPORTATION</a:t>
          </a:r>
          <a:endParaRPr lang="en-US" dirty="0"/>
        </a:p>
      </dgm:t>
    </dgm:pt>
    <dgm:pt modelId="{F3EE5CB4-B127-4A5D-8476-9381E561A306}" type="parTrans" cxnId="{CF1202B9-6AF9-420B-9653-CED566BAFFF5}">
      <dgm:prSet/>
      <dgm:spPr/>
      <dgm:t>
        <a:bodyPr/>
        <a:lstStyle/>
        <a:p>
          <a:endParaRPr lang="en-US"/>
        </a:p>
      </dgm:t>
    </dgm:pt>
    <dgm:pt modelId="{D9B226C6-885D-4D3E-BD66-25330DF72E3C}" type="sibTrans" cxnId="{CF1202B9-6AF9-420B-9653-CED566BAFFF5}">
      <dgm:prSet/>
      <dgm:spPr/>
      <dgm:t>
        <a:bodyPr/>
        <a:lstStyle/>
        <a:p>
          <a:endParaRPr lang="en-US"/>
        </a:p>
      </dgm:t>
    </dgm:pt>
    <dgm:pt modelId="{294D23E4-A146-4A6B-A87D-83430D4D819A}" type="pres">
      <dgm:prSet presAssocID="{0885AEFB-E0F9-43B0-91C4-870DEE0DF4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03DF564-76D3-406F-8740-8C79DE105F74}" type="pres">
      <dgm:prSet presAssocID="{47EAF17E-A6B5-43F6-B6E7-E7902D161655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5938E5-061D-46A3-BC5A-C46433C9F3C5}" type="pres">
      <dgm:prSet presAssocID="{5B26F3D2-EB6F-4BE2-BFEC-0A3F90014188}" presName="space" presStyleCnt="0"/>
      <dgm:spPr/>
    </dgm:pt>
    <dgm:pt modelId="{3F3C8E8B-4F0A-46E0-B9A1-2A867505DA37}" type="pres">
      <dgm:prSet presAssocID="{080FF050-FA88-49E9-9387-8B5DADD9F34C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13018F-2290-4372-96A4-17873FA1716C}" type="pres">
      <dgm:prSet presAssocID="{A3C5B87F-B82F-49F4-9FF3-F01BB0F2403C}" presName="space" presStyleCnt="0"/>
      <dgm:spPr/>
    </dgm:pt>
    <dgm:pt modelId="{FE9036C5-F8F2-4D81-8974-DA7BECE2FA26}" type="pres">
      <dgm:prSet presAssocID="{B951FC62-BAEA-498B-A4C2-B30B6E91DEE1}" presName="Name5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7E30C1-CCD1-4395-BDC9-6F63BDB80851}" type="pres">
      <dgm:prSet presAssocID="{732AF07D-0F5C-4355-9088-750FD4A8F68F}" presName="space" presStyleCnt="0"/>
      <dgm:spPr/>
    </dgm:pt>
    <dgm:pt modelId="{7C5CACB8-482E-40CB-8944-6FE8279AF86E}" type="pres">
      <dgm:prSet presAssocID="{58EF7579-42FE-4BAF-B986-AD8BF8953AF4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1C534-8AA0-4116-A0D7-5F72FF044962}" type="pres">
      <dgm:prSet presAssocID="{23E88AAA-0C75-4519-A1C1-5C4B40D12162}" presName="space" presStyleCnt="0"/>
      <dgm:spPr/>
    </dgm:pt>
    <dgm:pt modelId="{701B389F-B6A7-4B09-B027-681A64AE129F}" type="pres">
      <dgm:prSet presAssocID="{A3375AF7-6560-44EF-B093-910D05819C3A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FC87E7-B82C-4250-A28B-9F7EC2F73F2B}" type="presOf" srcId="{A3375AF7-6560-44EF-B093-910D05819C3A}" destId="{701B389F-B6A7-4B09-B027-681A64AE129F}" srcOrd="0" destOrd="0" presId="urn:microsoft.com/office/officeart/2005/8/layout/venn3"/>
    <dgm:cxn modelId="{D9BD0F51-E590-4BCC-88A8-39279A98E2F0}" srcId="{0885AEFB-E0F9-43B0-91C4-870DEE0DF4B9}" destId="{47EAF17E-A6B5-43F6-B6E7-E7902D161655}" srcOrd="0" destOrd="0" parTransId="{2497C068-CB49-4C07-982B-D22BFFC555CD}" sibTransId="{5B26F3D2-EB6F-4BE2-BFEC-0A3F90014188}"/>
    <dgm:cxn modelId="{C76D5BA2-D8AC-407D-B775-3E02C37DFAEF}" type="presOf" srcId="{B951FC62-BAEA-498B-A4C2-B30B6E91DEE1}" destId="{FE9036C5-F8F2-4D81-8974-DA7BECE2FA26}" srcOrd="0" destOrd="0" presId="urn:microsoft.com/office/officeart/2005/8/layout/venn3"/>
    <dgm:cxn modelId="{414EDF4D-EC16-4C18-8576-229F1DC54666}" srcId="{0885AEFB-E0F9-43B0-91C4-870DEE0DF4B9}" destId="{58EF7579-42FE-4BAF-B986-AD8BF8953AF4}" srcOrd="3" destOrd="0" parTransId="{E2739AA4-9C07-439F-8BC9-3264BBC4DB3A}" sibTransId="{23E88AAA-0C75-4519-A1C1-5C4B40D12162}"/>
    <dgm:cxn modelId="{2E3C7F78-B88F-4790-8E8F-4EBDBEFB156D}" type="presOf" srcId="{58EF7579-42FE-4BAF-B986-AD8BF8953AF4}" destId="{7C5CACB8-482E-40CB-8944-6FE8279AF86E}" srcOrd="0" destOrd="0" presId="urn:microsoft.com/office/officeart/2005/8/layout/venn3"/>
    <dgm:cxn modelId="{535BE9CD-BC94-4AD6-B020-91ECC7D9D648}" srcId="{0885AEFB-E0F9-43B0-91C4-870DEE0DF4B9}" destId="{080FF050-FA88-49E9-9387-8B5DADD9F34C}" srcOrd="1" destOrd="0" parTransId="{9D40E915-EAB7-4F9F-81BD-F1EA15B00001}" sibTransId="{A3C5B87F-B82F-49F4-9FF3-F01BB0F2403C}"/>
    <dgm:cxn modelId="{CF1202B9-6AF9-420B-9653-CED566BAFFF5}" srcId="{0885AEFB-E0F9-43B0-91C4-870DEE0DF4B9}" destId="{A3375AF7-6560-44EF-B093-910D05819C3A}" srcOrd="4" destOrd="0" parTransId="{F3EE5CB4-B127-4A5D-8476-9381E561A306}" sibTransId="{D9B226C6-885D-4D3E-BD66-25330DF72E3C}"/>
    <dgm:cxn modelId="{AC396714-48CA-41ED-BB83-0B59470A7A3C}" type="presOf" srcId="{080FF050-FA88-49E9-9387-8B5DADD9F34C}" destId="{3F3C8E8B-4F0A-46E0-B9A1-2A867505DA37}" srcOrd="0" destOrd="0" presId="urn:microsoft.com/office/officeart/2005/8/layout/venn3"/>
    <dgm:cxn modelId="{371D4D42-7506-46E0-892B-AB4703155D1A}" type="presOf" srcId="{0885AEFB-E0F9-43B0-91C4-870DEE0DF4B9}" destId="{294D23E4-A146-4A6B-A87D-83430D4D819A}" srcOrd="0" destOrd="0" presId="urn:microsoft.com/office/officeart/2005/8/layout/venn3"/>
    <dgm:cxn modelId="{288E1ACE-56E5-42A0-B854-FA1D73BAB009}" srcId="{0885AEFB-E0F9-43B0-91C4-870DEE0DF4B9}" destId="{B951FC62-BAEA-498B-A4C2-B30B6E91DEE1}" srcOrd="2" destOrd="0" parTransId="{A4686B34-08D1-4593-B4B4-7E118F74F8C6}" sibTransId="{732AF07D-0F5C-4355-9088-750FD4A8F68F}"/>
    <dgm:cxn modelId="{E8092A0E-3D9F-438A-92EA-61B7388BC597}" type="presOf" srcId="{47EAF17E-A6B5-43F6-B6E7-E7902D161655}" destId="{403DF564-76D3-406F-8740-8C79DE105F74}" srcOrd="0" destOrd="0" presId="urn:microsoft.com/office/officeart/2005/8/layout/venn3"/>
    <dgm:cxn modelId="{07578179-13BD-451B-875C-66ED3462ACF0}" type="presParOf" srcId="{294D23E4-A146-4A6B-A87D-83430D4D819A}" destId="{403DF564-76D3-406F-8740-8C79DE105F74}" srcOrd="0" destOrd="0" presId="urn:microsoft.com/office/officeart/2005/8/layout/venn3"/>
    <dgm:cxn modelId="{CCF2EEC7-FF4D-4524-A291-BA31DA7183FA}" type="presParOf" srcId="{294D23E4-A146-4A6B-A87D-83430D4D819A}" destId="{675938E5-061D-46A3-BC5A-C46433C9F3C5}" srcOrd="1" destOrd="0" presId="urn:microsoft.com/office/officeart/2005/8/layout/venn3"/>
    <dgm:cxn modelId="{7556F81E-4A1B-40F3-A4EF-ACD0DB2B26C8}" type="presParOf" srcId="{294D23E4-A146-4A6B-A87D-83430D4D819A}" destId="{3F3C8E8B-4F0A-46E0-B9A1-2A867505DA37}" srcOrd="2" destOrd="0" presId="urn:microsoft.com/office/officeart/2005/8/layout/venn3"/>
    <dgm:cxn modelId="{20A41D64-3D6A-4BC2-A593-AA248A8CD0A1}" type="presParOf" srcId="{294D23E4-A146-4A6B-A87D-83430D4D819A}" destId="{F513018F-2290-4372-96A4-17873FA1716C}" srcOrd="3" destOrd="0" presId="urn:microsoft.com/office/officeart/2005/8/layout/venn3"/>
    <dgm:cxn modelId="{52C8A125-9935-4ECA-8516-145134CFEDA6}" type="presParOf" srcId="{294D23E4-A146-4A6B-A87D-83430D4D819A}" destId="{FE9036C5-F8F2-4D81-8974-DA7BECE2FA26}" srcOrd="4" destOrd="0" presId="urn:microsoft.com/office/officeart/2005/8/layout/venn3"/>
    <dgm:cxn modelId="{807E5BE3-24AD-4323-909F-2EBEA69430E1}" type="presParOf" srcId="{294D23E4-A146-4A6B-A87D-83430D4D819A}" destId="{F47E30C1-CCD1-4395-BDC9-6F63BDB80851}" srcOrd="5" destOrd="0" presId="urn:microsoft.com/office/officeart/2005/8/layout/venn3"/>
    <dgm:cxn modelId="{3EC586B9-9F0D-48C4-9E6E-6AC7080DF263}" type="presParOf" srcId="{294D23E4-A146-4A6B-A87D-83430D4D819A}" destId="{7C5CACB8-482E-40CB-8944-6FE8279AF86E}" srcOrd="6" destOrd="0" presId="urn:microsoft.com/office/officeart/2005/8/layout/venn3"/>
    <dgm:cxn modelId="{D583E4D8-7B51-4AFA-BF72-2815F9A5DA05}" type="presParOf" srcId="{294D23E4-A146-4A6B-A87D-83430D4D819A}" destId="{D371C534-8AA0-4116-A0D7-5F72FF044962}" srcOrd="7" destOrd="0" presId="urn:microsoft.com/office/officeart/2005/8/layout/venn3"/>
    <dgm:cxn modelId="{8A6BC898-6E12-4F6D-BA4F-569EE681559A}" type="presParOf" srcId="{294D23E4-A146-4A6B-A87D-83430D4D819A}" destId="{701B389F-B6A7-4B09-B027-681A64AE129F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1426FD2-EDE8-43E2-B83D-C4275ECF00F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47116BC-E13C-4C35-AAD9-039DB22CC283}">
      <dgm:prSet custT="1"/>
      <dgm:spPr/>
      <dgm:t>
        <a:bodyPr/>
        <a:lstStyle/>
        <a:p>
          <a:pPr rtl="0"/>
          <a:r>
            <a:rPr lang="en-US" sz="1200" b="1" smtClean="0"/>
            <a:t>Czech Republic</a:t>
          </a:r>
          <a:endParaRPr lang="en-US" sz="1200" b="1"/>
        </a:p>
      </dgm:t>
    </dgm:pt>
    <dgm:pt modelId="{5FB00329-A326-4562-88D6-54F5921D31D9}" type="parTrans" cxnId="{DD1B419B-F199-479B-80AF-AE38DDDA52D1}">
      <dgm:prSet/>
      <dgm:spPr/>
      <dgm:t>
        <a:bodyPr/>
        <a:lstStyle/>
        <a:p>
          <a:endParaRPr lang="en-US" sz="1200" b="1"/>
        </a:p>
      </dgm:t>
    </dgm:pt>
    <dgm:pt modelId="{F512A066-A0D0-4565-BC3B-7E50C1AF6E62}" type="sibTrans" cxnId="{DD1B419B-F199-479B-80AF-AE38DDDA52D1}">
      <dgm:prSet custT="1"/>
      <dgm:spPr/>
      <dgm:t>
        <a:bodyPr/>
        <a:lstStyle/>
        <a:p>
          <a:endParaRPr lang="en-US" sz="1200" b="1"/>
        </a:p>
      </dgm:t>
    </dgm:pt>
    <dgm:pt modelId="{E5F1049A-1F59-4DDC-AB92-0704C8D9B20E}">
      <dgm:prSet custT="1"/>
      <dgm:spPr/>
      <dgm:t>
        <a:bodyPr/>
        <a:lstStyle/>
        <a:p>
          <a:pPr rtl="0"/>
          <a:r>
            <a:rPr lang="en-US" sz="1200" b="1" smtClean="0"/>
            <a:t>Slovak Republic</a:t>
          </a:r>
          <a:endParaRPr lang="en-US" sz="1200" b="1"/>
        </a:p>
      </dgm:t>
    </dgm:pt>
    <dgm:pt modelId="{A9B556FC-8597-4A51-962A-9A9FA8BB86E6}" type="parTrans" cxnId="{3EA56098-5FE4-407B-9AE4-BC00729697EB}">
      <dgm:prSet/>
      <dgm:spPr/>
      <dgm:t>
        <a:bodyPr/>
        <a:lstStyle/>
        <a:p>
          <a:endParaRPr lang="en-US" sz="1200" b="1"/>
        </a:p>
      </dgm:t>
    </dgm:pt>
    <dgm:pt modelId="{7512DC25-C17A-4E94-80FF-8665D72F2533}" type="sibTrans" cxnId="{3EA56098-5FE4-407B-9AE4-BC00729697EB}">
      <dgm:prSet custT="1"/>
      <dgm:spPr/>
      <dgm:t>
        <a:bodyPr/>
        <a:lstStyle/>
        <a:p>
          <a:endParaRPr lang="en-US" sz="1200" b="1"/>
        </a:p>
      </dgm:t>
    </dgm:pt>
    <dgm:pt modelId="{74ED71B8-21FD-4084-B935-5E5013DB0C1C}">
      <dgm:prSet custT="1"/>
      <dgm:spPr/>
      <dgm:t>
        <a:bodyPr/>
        <a:lstStyle/>
        <a:p>
          <a:pPr rtl="0"/>
          <a:r>
            <a:rPr lang="en-US" sz="1200" b="1" smtClean="0"/>
            <a:t>Spain</a:t>
          </a:r>
          <a:endParaRPr lang="en-US" sz="1200" b="1"/>
        </a:p>
      </dgm:t>
    </dgm:pt>
    <dgm:pt modelId="{90686F6F-9B56-48D3-9A64-6D3694AE26CE}" type="parTrans" cxnId="{9C5484D8-88C4-448A-BFF4-81F06FC760D7}">
      <dgm:prSet/>
      <dgm:spPr/>
      <dgm:t>
        <a:bodyPr/>
        <a:lstStyle/>
        <a:p>
          <a:endParaRPr lang="en-US" sz="1200" b="1"/>
        </a:p>
      </dgm:t>
    </dgm:pt>
    <dgm:pt modelId="{B44F2C06-7281-44ED-8178-572C3D1481CA}" type="sibTrans" cxnId="{9C5484D8-88C4-448A-BFF4-81F06FC760D7}">
      <dgm:prSet custT="1"/>
      <dgm:spPr/>
      <dgm:t>
        <a:bodyPr/>
        <a:lstStyle/>
        <a:p>
          <a:endParaRPr lang="en-US" sz="1200" b="1"/>
        </a:p>
      </dgm:t>
    </dgm:pt>
    <dgm:pt modelId="{853A0ACC-24C3-4AD0-8366-74F1C3762A7F}">
      <dgm:prSet custT="1"/>
      <dgm:spPr/>
      <dgm:t>
        <a:bodyPr/>
        <a:lstStyle/>
        <a:p>
          <a:pPr rtl="0"/>
          <a:r>
            <a:rPr lang="en-US" sz="1200" b="1" smtClean="0"/>
            <a:t>Portugal</a:t>
          </a:r>
          <a:endParaRPr lang="en-US" sz="1200" b="1"/>
        </a:p>
      </dgm:t>
    </dgm:pt>
    <dgm:pt modelId="{9B7EB717-87AE-4DE0-BFDA-5E114E0D607F}" type="parTrans" cxnId="{DF7BA3FC-8558-48AB-9CEA-255543EF575F}">
      <dgm:prSet/>
      <dgm:spPr/>
      <dgm:t>
        <a:bodyPr/>
        <a:lstStyle/>
        <a:p>
          <a:endParaRPr lang="en-US" sz="1200" b="1"/>
        </a:p>
      </dgm:t>
    </dgm:pt>
    <dgm:pt modelId="{2A0805F6-4C32-4A92-BD76-2F6FE3421F10}" type="sibTrans" cxnId="{DF7BA3FC-8558-48AB-9CEA-255543EF575F}">
      <dgm:prSet custT="1"/>
      <dgm:spPr/>
      <dgm:t>
        <a:bodyPr/>
        <a:lstStyle/>
        <a:p>
          <a:endParaRPr lang="en-US" sz="1200" b="1"/>
        </a:p>
      </dgm:t>
    </dgm:pt>
    <dgm:pt modelId="{B56D1012-8B0C-4B8A-8683-58BA9FE7D2DD}">
      <dgm:prSet custT="1"/>
      <dgm:spPr/>
      <dgm:t>
        <a:bodyPr/>
        <a:lstStyle/>
        <a:p>
          <a:pPr rtl="0"/>
          <a:r>
            <a:rPr lang="en-US" sz="1200" b="1" dirty="0" smtClean="0"/>
            <a:t>Africa</a:t>
          </a:r>
          <a:endParaRPr lang="en-US" sz="1200" b="1" dirty="0"/>
        </a:p>
      </dgm:t>
    </dgm:pt>
    <dgm:pt modelId="{DA2E2841-6E17-4853-9CEA-795C9ADFD188}" type="parTrans" cxnId="{14DEFD50-D1D2-4A1A-B248-C1BAD060CD37}">
      <dgm:prSet/>
      <dgm:spPr/>
      <dgm:t>
        <a:bodyPr/>
        <a:lstStyle/>
        <a:p>
          <a:endParaRPr lang="en-US" sz="1200" b="1"/>
        </a:p>
      </dgm:t>
    </dgm:pt>
    <dgm:pt modelId="{853F5E65-8232-447D-9670-6D9E905864D1}" type="sibTrans" cxnId="{14DEFD50-D1D2-4A1A-B248-C1BAD060CD37}">
      <dgm:prSet custT="1"/>
      <dgm:spPr/>
      <dgm:t>
        <a:bodyPr/>
        <a:lstStyle/>
        <a:p>
          <a:endParaRPr lang="en-US" sz="1200" b="1"/>
        </a:p>
      </dgm:t>
    </dgm:pt>
    <dgm:pt modelId="{843107DD-F821-4192-B3BD-BA06CAD4A23F}">
      <dgm:prSet custT="1"/>
      <dgm:spPr/>
      <dgm:t>
        <a:bodyPr/>
        <a:lstStyle/>
        <a:p>
          <a:pPr rtl="0"/>
          <a:r>
            <a:rPr lang="en-US" sz="1200" b="1" smtClean="0"/>
            <a:t>Australia</a:t>
          </a:r>
          <a:endParaRPr lang="en-US" sz="1200" b="1"/>
        </a:p>
      </dgm:t>
    </dgm:pt>
    <dgm:pt modelId="{45C2F8F5-069F-408B-8376-371D5AB8F51B}" type="parTrans" cxnId="{E30A69B8-803A-4E9A-AE1D-2B7F5DCC069A}">
      <dgm:prSet/>
      <dgm:spPr/>
      <dgm:t>
        <a:bodyPr/>
        <a:lstStyle/>
        <a:p>
          <a:endParaRPr lang="en-US" sz="1200" b="1"/>
        </a:p>
      </dgm:t>
    </dgm:pt>
    <dgm:pt modelId="{1868818B-9C26-4D40-8CA0-C7BF6AEABBC7}" type="sibTrans" cxnId="{E30A69B8-803A-4E9A-AE1D-2B7F5DCC069A}">
      <dgm:prSet custT="1"/>
      <dgm:spPr/>
      <dgm:t>
        <a:bodyPr/>
        <a:lstStyle/>
        <a:p>
          <a:endParaRPr lang="en-US" sz="1200" b="1"/>
        </a:p>
      </dgm:t>
    </dgm:pt>
    <dgm:pt modelId="{03A3E2BD-FFE8-4EA1-8687-A98DCBF516D1}">
      <dgm:prSet custT="1"/>
      <dgm:spPr/>
      <dgm:t>
        <a:bodyPr/>
        <a:lstStyle/>
        <a:p>
          <a:pPr rtl="0"/>
          <a:r>
            <a:rPr lang="en-US" sz="1200" b="1" smtClean="0"/>
            <a:t>New Zealand</a:t>
          </a:r>
          <a:endParaRPr lang="en-US" sz="1200" b="1"/>
        </a:p>
      </dgm:t>
    </dgm:pt>
    <dgm:pt modelId="{D1A69250-E27E-4BE3-A6A9-B4655CE96ACA}" type="parTrans" cxnId="{4C9FDFB4-F562-4970-AD23-50929486B42C}">
      <dgm:prSet/>
      <dgm:spPr/>
      <dgm:t>
        <a:bodyPr/>
        <a:lstStyle/>
        <a:p>
          <a:endParaRPr lang="en-US" sz="1200" b="1"/>
        </a:p>
      </dgm:t>
    </dgm:pt>
    <dgm:pt modelId="{6A88620C-9ABE-421E-A5D4-0F3184499046}" type="sibTrans" cxnId="{4C9FDFB4-F562-4970-AD23-50929486B42C}">
      <dgm:prSet custT="1"/>
      <dgm:spPr/>
      <dgm:t>
        <a:bodyPr/>
        <a:lstStyle/>
        <a:p>
          <a:endParaRPr lang="en-US" sz="1200" b="1"/>
        </a:p>
      </dgm:t>
    </dgm:pt>
    <dgm:pt modelId="{640408B7-9FFD-4180-8C17-3875C90D73CC}">
      <dgm:prSet custT="1"/>
      <dgm:spPr/>
      <dgm:t>
        <a:bodyPr/>
        <a:lstStyle/>
        <a:p>
          <a:pPr rtl="0"/>
          <a:r>
            <a:rPr lang="en-US" sz="1200" b="1" smtClean="0"/>
            <a:t>Vietnam</a:t>
          </a:r>
          <a:endParaRPr lang="en-US" sz="1200" b="1"/>
        </a:p>
      </dgm:t>
    </dgm:pt>
    <dgm:pt modelId="{133A5119-9848-423F-9A02-52187D438E30}" type="parTrans" cxnId="{E70266FD-2C79-4ED8-AA61-61EA48DB9B46}">
      <dgm:prSet/>
      <dgm:spPr/>
      <dgm:t>
        <a:bodyPr/>
        <a:lstStyle/>
        <a:p>
          <a:endParaRPr lang="en-US" sz="1200" b="1"/>
        </a:p>
      </dgm:t>
    </dgm:pt>
    <dgm:pt modelId="{0A4E91F7-725B-46B5-AFE1-5F620631CC58}" type="sibTrans" cxnId="{E70266FD-2C79-4ED8-AA61-61EA48DB9B46}">
      <dgm:prSet custT="1"/>
      <dgm:spPr/>
      <dgm:t>
        <a:bodyPr/>
        <a:lstStyle/>
        <a:p>
          <a:endParaRPr lang="en-US" sz="1200" b="1"/>
        </a:p>
      </dgm:t>
    </dgm:pt>
    <dgm:pt modelId="{EBE5A976-7986-495F-9B21-4D9A26D54B13}">
      <dgm:prSet custT="1"/>
      <dgm:spPr/>
      <dgm:t>
        <a:bodyPr/>
        <a:lstStyle/>
        <a:p>
          <a:pPr rtl="0"/>
          <a:r>
            <a:rPr lang="en-US" sz="1200" b="1" smtClean="0"/>
            <a:t>Poland</a:t>
          </a:r>
          <a:endParaRPr lang="en-US" sz="1200" b="1"/>
        </a:p>
      </dgm:t>
    </dgm:pt>
    <dgm:pt modelId="{9EB8FEA0-C6A9-490A-91B1-037394398CCB}" type="parTrans" cxnId="{91B53425-CFA3-454C-BE78-A140B51F86E2}">
      <dgm:prSet/>
      <dgm:spPr/>
      <dgm:t>
        <a:bodyPr/>
        <a:lstStyle/>
        <a:p>
          <a:endParaRPr lang="en-US" sz="1200" b="1"/>
        </a:p>
      </dgm:t>
    </dgm:pt>
    <dgm:pt modelId="{89FB1D53-87C8-4204-9705-04C51F596E98}" type="sibTrans" cxnId="{91B53425-CFA3-454C-BE78-A140B51F86E2}">
      <dgm:prSet custT="1"/>
      <dgm:spPr/>
      <dgm:t>
        <a:bodyPr/>
        <a:lstStyle/>
        <a:p>
          <a:endParaRPr lang="en-US" sz="1200" b="1"/>
        </a:p>
      </dgm:t>
    </dgm:pt>
    <dgm:pt modelId="{B46E08B7-FBEE-4880-90BF-ED858483156B}">
      <dgm:prSet custT="1"/>
      <dgm:spPr/>
      <dgm:t>
        <a:bodyPr/>
        <a:lstStyle/>
        <a:p>
          <a:pPr rtl="0"/>
          <a:r>
            <a:rPr lang="en-US" sz="1200" b="1" smtClean="0"/>
            <a:t>Canada </a:t>
          </a:r>
          <a:endParaRPr lang="en-US" sz="1200" b="1"/>
        </a:p>
      </dgm:t>
    </dgm:pt>
    <dgm:pt modelId="{891FD5B3-82FA-4AB1-BD29-B0E5276870FF}" type="parTrans" cxnId="{EAF6691A-5C1A-4328-A86B-589172EBC1DE}">
      <dgm:prSet/>
      <dgm:spPr/>
      <dgm:t>
        <a:bodyPr/>
        <a:lstStyle/>
        <a:p>
          <a:endParaRPr lang="en-US" sz="1200" b="1"/>
        </a:p>
      </dgm:t>
    </dgm:pt>
    <dgm:pt modelId="{D650A0B7-6218-4CF3-A3B6-6D7773A1742E}" type="sibTrans" cxnId="{EAF6691A-5C1A-4328-A86B-589172EBC1DE}">
      <dgm:prSet custT="1"/>
      <dgm:spPr/>
      <dgm:t>
        <a:bodyPr/>
        <a:lstStyle/>
        <a:p>
          <a:endParaRPr lang="en-US" sz="1200" b="1"/>
        </a:p>
      </dgm:t>
    </dgm:pt>
    <dgm:pt modelId="{BA79683D-09FC-4492-BA77-44C469DB7AFA}">
      <dgm:prSet custT="1"/>
      <dgm:spPr/>
      <dgm:t>
        <a:bodyPr/>
        <a:lstStyle/>
        <a:p>
          <a:pPr rtl="0"/>
          <a:r>
            <a:rPr lang="en-US" sz="1200" b="1" smtClean="0"/>
            <a:t>USA  </a:t>
          </a:r>
          <a:endParaRPr lang="en-US" sz="1200" b="1"/>
        </a:p>
      </dgm:t>
    </dgm:pt>
    <dgm:pt modelId="{F4949197-161F-41F1-86F8-7C0D63B73A36}" type="parTrans" cxnId="{3C60C628-E5E3-4160-879B-2C00EACA5AA5}">
      <dgm:prSet/>
      <dgm:spPr/>
      <dgm:t>
        <a:bodyPr/>
        <a:lstStyle/>
        <a:p>
          <a:endParaRPr lang="en-US" sz="1200" b="1"/>
        </a:p>
      </dgm:t>
    </dgm:pt>
    <dgm:pt modelId="{C0A5BB74-7888-4989-96EF-8E6C619F331E}" type="sibTrans" cxnId="{3C60C628-E5E3-4160-879B-2C00EACA5AA5}">
      <dgm:prSet custT="1"/>
      <dgm:spPr/>
      <dgm:t>
        <a:bodyPr/>
        <a:lstStyle/>
        <a:p>
          <a:endParaRPr lang="en-US" sz="1200" b="1"/>
        </a:p>
      </dgm:t>
    </dgm:pt>
    <dgm:pt modelId="{9C45849E-3861-494F-ACB9-4C57AFAA2B5A}">
      <dgm:prSet custT="1"/>
      <dgm:spPr/>
      <dgm:t>
        <a:bodyPr/>
        <a:lstStyle/>
        <a:p>
          <a:pPr rtl="0"/>
          <a:r>
            <a:rPr lang="en-US" sz="1200" b="1" smtClean="0"/>
            <a:t>Ireland</a:t>
          </a:r>
          <a:endParaRPr lang="en-US" sz="1200" b="1"/>
        </a:p>
      </dgm:t>
    </dgm:pt>
    <dgm:pt modelId="{5B55EF72-86FE-40F8-9F36-4A8EBD58D212}" type="parTrans" cxnId="{3D9C0C79-0D23-42EB-A5EB-5B1C70F5A8E6}">
      <dgm:prSet/>
      <dgm:spPr/>
      <dgm:t>
        <a:bodyPr/>
        <a:lstStyle/>
        <a:p>
          <a:endParaRPr lang="en-US" sz="1200" b="1"/>
        </a:p>
      </dgm:t>
    </dgm:pt>
    <dgm:pt modelId="{FF656563-A7CA-4BCF-9E45-5E089F4641D3}" type="sibTrans" cxnId="{3D9C0C79-0D23-42EB-A5EB-5B1C70F5A8E6}">
      <dgm:prSet custT="1"/>
      <dgm:spPr/>
      <dgm:t>
        <a:bodyPr/>
        <a:lstStyle/>
        <a:p>
          <a:endParaRPr lang="en-US" sz="1200" b="1"/>
        </a:p>
      </dgm:t>
    </dgm:pt>
    <dgm:pt modelId="{E4874B6F-4E43-4297-8017-18050E43FA12}">
      <dgm:prSet custT="1"/>
      <dgm:spPr/>
      <dgm:t>
        <a:bodyPr/>
        <a:lstStyle/>
        <a:p>
          <a:pPr rtl="0"/>
          <a:r>
            <a:rPr lang="en-US" sz="1200" b="1" smtClean="0"/>
            <a:t>Sweden</a:t>
          </a:r>
          <a:endParaRPr lang="en-US" sz="1200" b="1"/>
        </a:p>
      </dgm:t>
    </dgm:pt>
    <dgm:pt modelId="{87CE1E29-2C66-4A3D-ABE7-2E8C43ABC4E6}" type="parTrans" cxnId="{3DB5E701-0904-4482-AD95-6CBDFB8D8DE0}">
      <dgm:prSet/>
      <dgm:spPr/>
      <dgm:t>
        <a:bodyPr/>
        <a:lstStyle/>
        <a:p>
          <a:endParaRPr lang="en-US" sz="1200" b="1"/>
        </a:p>
      </dgm:t>
    </dgm:pt>
    <dgm:pt modelId="{7BE65D7A-805B-45F8-8853-9EF3E0681060}" type="sibTrans" cxnId="{3DB5E701-0904-4482-AD95-6CBDFB8D8DE0}">
      <dgm:prSet custT="1"/>
      <dgm:spPr/>
      <dgm:t>
        <a:bodyPr/>
        <a:lstStyle/>
        <a:p>
          <a:endParaRPr lang="en-US" sz="1200" b="1"/>
        </a:p>
      </dgm:t>
    </dgm:pt>
    <dgm:pt modelId="{57FFE6AD-5359-4CC2-9483-B488BACCBBB4}">
      <dgm:prSet custT="1"/>
      <dgm:spPr/>
      <dgm:t>
        <a:bodyPr/>
        <a:lstStyle/>
        <a:p>
          <a:pPr rtl="0"/>
          <a:r>
            <a:rPr lang="en-US" sz="1200" b="1" smtClean="0"/>
            <a:t>China</a:t>
          </a:r>
          <a:endParaRPr lang="en-US" sz="1200" b="1"/>
        </a:p>
      </dgm:t>
    </dgm:pt>
    <dgm:pt modelId="{2F3EA4F3-5DAF-4AC1-BC5C-762FD1D1B20B}" type="parTrans" cxnId="{B969171F-59C9-41E9-A71A-CA80A88745B0}">
      <dgm:prSet/>
      <dgm:spPr/>
      <dgm:t>
        <a:bodyPr/>
        <a:lstStyle/>
        <a:p>
          <a:endParaRPr lang="en-US" sz="1200" b="1"/>
        </a:p>
      </dgm:t>
    </dgm:pt>
    <dgm:pt modelId="{5CB4BA8D-FCEA-47A4-A613-5656FFC2880D}" type="sibTrans" cxnId="{B969171F-59C9-41E9-A71A-CA80A88745B0}">
      <dgm:prSet custT="1"/>
      <dgm:spPr/>
      <dgm:t>
        <a:bodyPr/>
        <a:lstStyle/>
        <a:p>
          <a:endParaRPr lang="en-US" sz="1200" b="1"/>
        </a:p>
      </dgm:t>
    </dgm:pt>
    <dgm:pt modelId="{BA13996F-25D5-4D9C-9D8A-C45B1ADF1666}">
      <dgm:prSet custT="1"/>
      <dgm:spPr/>
      <dgm:t>
        <a:bodyPr/>
        <a:lstStyle/>
        <a:p>
          <a:pPr rtl="0"/>
          <a:r>
            <a:rPr lang="en-US" sz="1200" b="1" smtClean="0"/>
            <a:t>United Arab Emirates</a:t>
          </a:r>
          <a:endParaRPr lang="en-US" sz="1200" b="1"/>
        </a:p>
      </dgm:t>
    </dgm:pt>
    <dgm:pt modelId="{A1F3C053-4309-4627-A3FD-D6F5361053A3}" type="parTrans" cxnId="{6DB9923A-5100-4BFE-8044-C3167AAB504F}">
      <dgm:prSet/>
      <dgm:spPr/>
      <dgm:t>
        <a:bodyPr/>
        <a:lstStyle/>
        <a:p>
          <a:endParaRPr lang="en-US" sz="1200" b="1"/>
        </a:p>
      </dgm:t>
    </dgm:pt>
    <dgm:pt modelId="{5CFD5CB5-AC51-40C2-9CCF-6303BC77AC8A}" type="sibTrans" cxnId="{6DB9923A-5100-4BFE-8044-C3167AAB504F}">
      <dgm:prSet custT="1"/>
      <dgm:spPr/>
      <dgm:t>
        <a:bodyPr/>
        <a:lstStyle/>
        <a:p>
          <a:endParaRPr lang="en-US" sz="1200" b="1"/>
        </a:p>
      </dgm:t>
    </dgm:pt>
    <dgm:pt modelId="{CFB64EA0-D024-41FA-ACA5-F90DED1E976C}" type="pres">
      <dgm:prSet presAssocID="{F1426FD2-EDE8-43E2-B83D-C4275ECF00F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83F77FC-01F5-4FBE-9976-2B66AD4BEC64}" type="pres">
      <dgm:prSet presAssocID="{047116BC-E13C-4C35-AAD9-039DB22CC283}" presName="node" presStyleLbl="node1" presStyleIdx="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CC127A-5B88-4E46-B990-1067EB03B110}" type="pres">
      <dgm:prSet presAssocID="{F512A066-A0D0-4565-BC3B-7E50C1AF6E62}" presName="sibTrans" presStyleLbl="sibTrans2D1" presStyleIdx="0" presStyleCnt="15"/>
      <dgm:spPr/>
      <dgm:t>
        <a:bodyPr/>
        <a:lstStyle/>
        <a:p>
          <a:endParaRPr lang="en-US"/>
        </a:p>
      </dgm:t>
    </dgm:pt>
    <dgm:pt modelId="{73947885-B3DF-491D-9FFC-6C7665CC12C7}" type="pres">
      <dgm:prSet presAssocID="{F512A066-A0D0-4565-BC3B-7E50C1AF6E62}" presName="connectorText" presStyleLbl="sibTrans2D1" presStyleIdx="0" presStyleCnt="15"/>
      <dgm:spPr/>
      <dgm:t>
        <a:bodyPr/>
        <a:lstStyle/>
        <a:p>
          <a:endParaRPr lang="en-US"/>
        </a:p>
      </dgm:t>
    </dgm:pt>
    <dgm:pt modelId="{E5319276-E4F4-44EB-9104-782AFD02A919}" type="pres">
      <dgm:prSet presAssocID="{E5F1049A-1F59-4DDC-AB92-0704C8D9B20E}" presName="node" presStyleLbl="node1" presStyleIdx="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4E8371-9BB8-4724-B091-2F51B898B6A4}" type="pres">
      <dgm:prSet presAssocID="{7512DC25-C17A-4E94-80FF-8665D72F2533}" presName="sibTrans" presStyleLbl="sibTrans2D1" presStyleIdx="1" presStyleCnt="15"/>
      <dgm:spPr/>
      <dgm:t>
        <a:bodyPr/>
        <a:lstStyle/>
        <a:p>
          <a:endParaRPr lang="en-US"/>
        </a:p>
      </dgm:t>
    </dgm:pt>
    <dgm:pt modelId="{6D77424E-4E5C-4548-9728-C64DAD1EBDC4}" type="pres">
      <dgm:prSet presAssocID="{7512DC25-C17A-4E94-80FF-8665D72F2533}" presName="connectorText" presStyleLbl="sibTrans2D1" presStyleIdx="1" presStyleCnt="15"/>
      <dgm:spPr/>
      <dgm:t>
        <a:bodyPr/>
        <a:lstStyle/>
        <a:p>
          <a:endParaRPr lang="en-US"/>
        </a:p>
      </dgm:t>
    </dgm:pt>
    <dgm:pt modelId="{6CF1CBD4-C801-40DF-87AF-801422B0D726}" type="pres">
      <dgm:prSet presAssocID="{74ED71B8-21FD-4084-B935-5E5013DB0C1C}" presName="node" presStyleLbl="node1" presStyleIdx="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B9B8FC-DE2A-4211-AAF6-F4A45B7D8EFB}" type="pres">
      <dgm:prSet presAssocID="{B44F2C06-7281-44ED-8178-572C3D1481CA}" presName="sibTrans" presStyleLbl="sibTrans2D1" presStyleIdx="2" presStyleCnt="15"/>
      <dgm:spPr/>
      <dgm:t>
        <a:bodyPr/>
        <a:lstStyle/>
        <a:p>
          <a:endParaRPr lang="en-US"/>
        </a:p>
      </dgm:t>
    </dgm:pt>
    <dgm:pt modelId="{366BF4F5-8D0E-4B03-ABC4-31B044C671AB}" type="pres">
      <dgm:prSet presAssocID="{B44F2C06-7281-44ED-8178-572C3D1481CA}" presName="connectorText" presStyleLbl="sibTrans2D1" presStyleIdx="2" presStyleCnt="15"/>
      <dgm:spPr/>
      <dgm:t>
        <a:bodyPr/>
        <a:lstStyle/>
        <a:p>
          <a:endParaRPr lang="en-US"/>
        </a:p>
      </dgm:t>
    </dgm:pt>
    <dgm:pt modelId="{C3058D03-7DDF-4167-94F2-611B7F3974ED}" type="pres">
      <dgm:prSet presAssocID="{853A0ACC-24C3-4AD0-8366-74F1C3762A7F}" presName="node" presStyleLbl="node1" presStyleIdx="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46B454-8897-404C-B83B-BBA7332BB20C}" type="pres">
      <dgm:prSet presAssocID="{2A0805F6-4C32-4A92-BD76-2F6FE3421F10}" presName="sibTrans" presStyleLbl="sibTrans2D1" presStyleIdx="3" presStyleCnt="15"/>
      <dgm:spPr/>
      <dgm:t>
        <a:bodyPr/>
        <a:lstStyle/>
        <a:p>
          <a:endParaRPr lang="en-US"/>
        </a:p>
      </dgm:t>
    </dgm:pt>
    <dgm:pt modelId="{562D422E-69F5-4738-BC26-2908CBAD2A86}" type="pres">
      <dgm:prSet presAssocID="{2A0805F6-4C32-4A92-BD76-2F6FE3421F10}" presName="connectorText" presStyleLbl="sibTrans2D1" presStyleIdx="3" presStyleCnt="15"/>
      <dgm:spPr/>
      <dgm:t>
        <a:bodyPr/>
        <a:lstStyle/>
        <a:p>
          <a:endParaRPr lang="en-US"/>
        </a:p>
      </dgm:t>
    </dgm:pt>
    <dgm:pt modelId="{7E9EFD9F-0B8B-4457-9501-259F2748C10E}" type="pres">
      <dgm:prSet presAssocID="{B56D1012-8B0C-4B8A-8683-58BA9FE7D2DD}" presName="node" presStyleLbl="node1" presStyleIdx="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44E29-70DF-4B62-B11E-6106F3DBFFE7}" type="pres">
      <dgm:prSet presAssocID="{853F5E65-8232-447D-9670-6D9E905864D1}" presName="sibTrans" presStyleLbl="sibTrans2D1" presStyleIdx="4" presStyleCnt="15"/>
      <dgm:spPr/>
      <dgm:t>
        <a:bodyPr/>
        <a:lstStyle/>
        <a:p>
          <a:endParaRPr lang="en-US"/>
        </a:p>
      </dgm:t>
    </dgm:pt>
    <dgm:pt modelId="{B61E851D-3A9A-41ED-A74B-DAD9541F6EA5}" type="pres">
      <dgm:prSet presAssocID="{853F5E65-8232-447D-9670-6D9E905864D1}" presName="connectorText" presStyleLbl="sibTrans2D1" presStyleIdx="4" presStyleCnt="15"/>
      <dgm:spPr/>
      <dgm:t>
        <a:bodyPr/>
        <a:lstStyle/>
        <a:p>
          <a:endParaRPr lang="en-US"/>
        </a:p>
      </dgm:t>
    </dgm:pt>
    <dgm:pt modelId="{6743004F-FC02-4408-A420-007D8D36375E}" type="pres">
      <dgm:prSet presAssocID="{843107DD-F821-4192-B3BD-BA06CAD4A23F}" presName="node" presStyleLbl="node1" presStyleIdx="5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8A6EAD-E309-4966-8F1E-51CEBADBF872}" type="pres">
      <dgm:prSet presAssocID="{1868818B-9C26-4D40-8CA0-C7BF6AEABBC7}" presName="sibTrans" presStyleLbl="sibTrans2D1" presStyleIdx="5" presStyleCnt="15"/>
      <dgm:spPr/>
      <dgm:t>
        <a:bodyPr/>
        <a:lstStyle/>
        <a:p>
          <a:endParaRPr lang="en-US"/>
        </a:p>
      </dgm:t>
    </dgm:pt>
    <dgm:pt modelId="{6CA166E1-F2AF-49B3-85FE-FD50DE432041}" type="pres">
      <dgm:prSet presAssocID="{1868818B-9C26-4D40-8CA0-C7BF6AEABBC7}" presName="connectorText" presStyleLbl="sibTrans2D1" presStyleIdx="5" presStyleCnt="15"/>
      <dgm:spPr/>
      <dgm:t>
        <a:bodyPr/>
        <a:lstStyle/>
        <a:p>
          <a:endParaRPr lang="en-US"/>
        </a:p>
      </dgm:t>
    </dgm:pt>
    <dgm:pt modelId="{A3451000-B9BE-4537-868D-427A045639BC}" type="pres">
      <dgm:prSet presAssocID="{03A3E2BD-FFE8-4EA1-8687-A98DCBF516D1}" presName="node" presStyleLbl="node1" presStyleIdx="6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334951-1E8A-4388-BD3E-6A5DD3A4A39B}" type="pres">
      <dgm:prSet presAssocID="{6A88620C-9ABE-421E-A5D4-0F3184499046}" presName="sibTrans" presStyleLbl="sibTrans2D1" presStyleIdx="6" presStyleCnt="15"/>
      <dgm:spPr/>
      <dgm:t>
        <a:bodyPr/>
        <a:lstStyle/>
        <a:p>
          <a:endParaRPr lang="en-US"/>
        </a:p>
      </dgm:t>
    </dgm:pt>
    <dgm:pt modelId="{16D92CBC-CE7F-474D-B55D-D50583C3BF63}" type="pres">
      <dgm:prSet presAssocID="{6A88620C-9ABE-421E-A5D4-0F3184499046}" presName="connectorText" presStyleLbl="sibTrans2D1" presStyleIdx="6" presStyleCnt="15"/>
      <dgm:spPr/>
      <dgm:t>
        <a:bodyPr/>
        <a:lstStyle/>
        <a:p>
          <a:endParaRPr lang="en-US"/>
        </a:p>
      </dgm:t>
    </dgm:pt>
    <dgm:pt modelId="{E44674C8-0116-4557-A56B-5E11BB9A9B70}" type="pres">
      <dgm:prSet presAssocID="{640408B7-9FFD-4180-8C17-3875C90D73CC}" presName="node" presStyleLbl="node1" presStyleIdx="7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BB40B6-9FA8-437C-BE79-D17BD4491F68}" type="pres">
      <dgm:prSet presAssocID="{0A4E91F7-725B-46B5-AFE1-5F620631CC58}" presName="sibTrans" presStyleLbl="sibTrans2D1" presStyleIdx="7" presStyleCnt="15"/>
      <dgm:spPr/>
      <dgm:t>
        <a:bodyPr/>
        <a:lstStyle/>
        <a:p>
          <a:endParaRPr lang="en-US"/>
        </a:p>
      </dgm:t>
    </dgm:pt>
    <dgm:pt modelId="{A680BED1-D496-4BDF-8001-CFD668D75B6C}" type="pres">
      <dgm:prSet presAssocID="{0A4E91F7-725B-46B5-AFE1-5F620631CC58}" presName="connectorText" presStyleLbl="sibTrans2D1" presStyleIdx="7" presStyleCnt="15"/>
      <dgm:spPr/>
      <dgm:t>
        <a:bodyPr/>
        <a:lstStyle/>
        <a:p>
          <a:endParaRPr lang="en-US"/>
        </a:p>
      </dgm:t>
    </dgm:pt>
    <dgm:pt modelId="{3609AB9E-2DB6-47C7-8F9D-E2843A090E65}" type="pres">
      <dgm:prSet presAssocID="{EBE5A976-7986-495F-9B21-4D9A26D54B13}" presName="node" presStyleLbl="node1" presStyleIdx="8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5A9B60-5D49-49F0-B4A1-278C5E75EA6C}" type="pres">
      <dgm:prSet presAssocID="{89FB1D53-87C8-4204-9705-04C51F596E98}" presName="sibTrans" presStyleLbl="sibTrans2D1" presStyleIdx="8" presStyleCnt="15"/>
      <dgm:spPr/>
      <dgm:t>
        <a:bodyPr/>
        <a:lstStyle/>
        <a:p>
          <a:endParaRPr lang="en-US"/>
        </a:p>
      </dgm:t>
    </dgm:pt>
    <dgm:pt modelId="{91B497B9-BD21-48AC-9CC6-C31D52FE7ECB}" type="pres">
      <dgm:prSet presAssocID="{89FB1D53-87C8-4204-9705-04C51F596E98}" presName="connectorText" presStyleLbl="sibTrans2D1" presStyleIdx="8" presStyleCnt="15"/>
      <dgm:spPr/>
      <dgm:t>
        <a:bodyPr/>
        <a:lstStyle/>
        <a:p>
          <a:endParaRPr lang="en-US"/>
        </a:p>
      </dgm:t>
    </dgm:pt>
    <dgm:pt modelId="{290206B1-25F0-43B7-9F7E-98CD5E1FEC42}" type="pres">
      <dgm:prSet presAssocID="{B46E08B7-FBEE-4880-90BF-ED858483156B}" presName="node" presStyleLbl="node1" presStyleIdx="9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E86A6E-B6D5-4917-8DA7-7B39FB706AF6}" type="pres">
      <dgm:prSet presAssocID="{D650A0B7-6218-4CF3-A3B6-6D7773A1742E}" presName="sibTrans" presStyleLbl="sibTrans2D1" presStyleIdx="9" presStyleCnt="15"/>
      <dgm:spPr/>
      <dgm:t>
        <a:bodyPr/>
        <a:lstStyle/>
        <a:p>
          <a:endParaRPr lang="en-US"/>
        </a:p>
      </dgm:t>
    </dgm:pt>
    <dgm:pt modelId="{318C8613-994C-4423-BCA2-AE0FBA631F68}" type="pres">
      <dgm:prSet presAssocID="{D650A0B7-6218-4CF3-A3B6-6D7773A1742E}" presName="connectorText" presStyleLbl="sibTrans2D1" presStyleIdx="9" presStyleCnt="15"/>
      <dgm:spPr/>
      <dgm:t>
        <a:bodyPr/>
        <a:lstStyle/>
        <a:p>
          <a:endParaRPr lang="en-US"/>
        </a:p>
      </dgm:t>
    </dgm:pt>
    <dgm:pt modelId="{55E5270A-CAE8-49D6-A292-069989A66360}" type="pres">
      <dgm:prSet presAssocID="{BA79683D-09FC-4492-BA77-44C469DB7AFA}" presName="node" presStyleLbl="node1" presStyleIdx="10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BB2E42-A134-438B-AEB8-FCC448414D72}" type="pres">
      <dgm:prSet presAssocID="{C0A5BB74-7888-4989-96EF-8E6C619F331E}" presName="sibTrans" presStyleLbl="sibTrans2D1" presStyleIdx="10" presStyleCnt="15"/>
      <dgm:spPr/>
      <dgm:t>
        <a:bodyPr/>
        <a:lstStyle/>
        <a:p>
          <a:endParaRPr lang="en-US"/>
        </a:p>
      </dgm:t>
    </dgm:pt>
    <dgm:pt modelId="{10B873FA-23F6-4105-A963-2F05737B13C7}" type="pres">
      <dgm:prSet presAssocID="{C0A5BB74-7888-4989-96EF-8E6C619F331E}" presName="connectorText" presStyleLbl="sibTrans2D1" presStyleIdx="10" presStyleCnt="15"/>
      <dgm:spPr/>
      <dgm:t>
        <a:bodyPr/>
        <a:lstStyle/>
        <a:p>
          <a:endParaRPr lang="en-US"/>
        </a:p>
      </dgm:t>
    </dgm:pt>
    <dgm:pt modelId="{FFB485E3-2AA7-41CA-BB57-E520D47C0005}" type="pres">
      <dgm:prSet presAssocID="{9C45849E-3861-494F-ACB9-4C57AFAA2B5A}" presName="node" presStyleLbl="node1" presStyleIdx="11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BB4EAC-7ADC-4214-B96F-B691099BEEFF}" type="pres">
      <dgm:prSet presAssocID="{FF656563-A7CA-4BCF-9E45-5E089F4641D3}" presName="sibTrans" presStyleLbl="sibTrans2D1" presStyleIdx="11" presStyleCnt="15"/>
      <dgm:spPr/>
      <dgm:t>
        <a:bodyPr/>
        <a:lstStyle/>
        <a:p>
          <a:endParaRPr lang="en-US"/>
        </a:p>
      </dgm:t>
    </dgm:pt>
    <dgm:pt modelId="{6E75E608-3B56-4477-B66C-A7A88B6EE108}" type="pres">
      <dgm:prSet presAssocID="{FF656563-A7CA-4BCF-9E45-5E089F4641D3}" presName="connectorText" presStyleLbl="sibTrans2D1" presStyleIdx="11" presStyleCnt="15"/>
      <dgm:spPr/>
      <dgm:t>
        <a:bodyPr/>
        <a:lstStyle/>
        <a:p>
          <a:endParaRPr lang="en-US"/>
        </a:p>
      </dgm:t>
    </dgm:pt>
    <dgm:pt modelId="{4C99951D-E449-458E-AC50-4AD6480918FD}" type="pres">
      <dgm:prSet presAssocID="{E4874B6F-4E43-4297-8017-18050E43FA12}" presName="node" presStyleLbl="node1" presStyleIdx="12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ADB2C-E915-4677-ABC7-FED2561B86F8}" type="pres">
      <dgm:prSet presAssocID="{7BE65D7A-805B-45F8-8853-9EF3E0681060}" presName="sibTrans" presStyleLbl="sibTrans2D1" presStyleIdx="12" presStyleCnt="15"/>
      <dgm:spPr/>
      <dgm:t>
        <a:bodyPr/>
        <a:lstStyle/>
        <a:p>
          <a:endParaRPr lang="en-US"/>
        </a:p>
      </dgm:t>
    </dgm:pt>
    <dgm:pt modelId="{779008CB-6A66-4B6B-9142-929391833E67}" type="pres">
      <dgm:prSet presAssocID="{7BE65D7A-805B-45F8-8853-9EF3E0681060}" presName="connectorText" presStyleLbl="sibTrans2D1" presStyleIdx="12" presStyleCnt="15"/>
      <dgm:spPr/>
      <dgm:t>
        <a:bodyPr/>
        <a:lstStyle/>
        <a:p>
          <a:endParaRPr lang="en-US"/>
        </a:p>
      </dgm:t>
    </dgm:pt>
    <dgm:pt modelId="{8CEADDFA-FA54-4E43-95AE-30EAB536A1BE}" type="pres">
      <dgm:prSet presAssocID="{57FFE6AD-5359-4CC2-9483-B488BACCBBB4}" presName="node" presStyleLbl="node1" presStyleIdx="13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248B65-AD3E-4680-9BC7-B3D10CCED893}" type="pres">
      <dgm:prSet presAssocID="{5CB4BA8D-FCEA-47A4-A613-5656FFC2880D}" presName="sibTrans" presStyleLbl="sibTrans2D1" presStyleIdx="13" presStyleCnt="15"/>
      <dgm:spPr/>
      <dgm:t>
        <a:bodyPr/>
        <a:lstStyle/>
        <a:p>
          <a:endParaRPr lang="en-US"/>
        </a:p>
      </dgm:t>
    </dgm:pt>
    <dgm:pt modelId="{148D084F-7FC7-4C13-80C9-F732FEC2EC58}" type="pres">
      <dgm:prSet presAssocID="{5CB4BA8D-FCEA-47A4-A613-5656FFC2880D}" presName="connectorText" presStyleLbl="sibTrans2D1" presStyleIdx="13" presStyleCnt="15"/>
      <dgm:spPr/>
      <dgm:t>
        <a:bodyPr/>
        <a:lstStyle/>
        <a:p>
          <a:endParaRPr lang="en-US"/>
        </a:p>
      </dgm:t>
    </dgm:pt>
    <dgm:pt modelId="{E5DF90EC-5E49-4388-98C9-21DAD033C189}" type="pres">
      <dgm:prSet presAssocID="{BA13996F-25D5-4D9C-9D8A-C45B1ADF1666}" presName="node" presStyleLbl="node1" presStyleIdx="14" presStyleCnt="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7D2978-8CB2-45A5-8CB8-433B0D89FCF4}" type="pres">
      <dgm:prSet presAssocID="{5CFD5CB5-AC51-40C2-9CCF-6303BC77AC8A}" presName="sibTrans" presStyleLbl="sibTrans2D1" presStyleIdx="14" presStyleCnt="15"/>
      <dgm:spPr/>
      <dgm:t>
        <a:bodyPr/>
        <a:lstStyle/>
        <a:p>
          <a:endParaRPr lang="en-US"/>
        </a:p>
      </dgm:t>
    </dgm:pt>
    <dgm:pt modelId="{344EBBA9-7027-4304-9D98-582FF806E9F3}" type="pres">
      <dgm:prSet presAssocID="{5CFD5CB5-AC51-40C2-9CCF-6303BC77AC8A}" presName="connectorText" presStyleLbl="sibTrans2D1" presStyleIdx="14" presStyleCnt="15"/>
      <dgm:spPr/>
      <dgm:t>
        <a:bodyPr/>
        <a:lstStyle/>
        <a:p>
          <a:endParaRPr lang="en-US"/>
        </a:p>
      </dgm:t>
    </dgm:pt>
  </dgm:ptLst>
  <dgm:cxnLst>
    <dgm:cxn modelId="{51BC5BAE-BE09-45C0-9AC2-A91BAC4EBED5}" type="presOf" srcId="{853A0ACC-24C3-4AD0-8366-74F1C3762A7F}" destId="{C3058D03-7DDF-4167-94F2-611B7F3974ED}" srcOrd="0" destOrd="0" presId="urn:microsoft.com/office/officeart/2005/8/layout/cycle2"/>
    <dgm:cxn modelId="{095C32D6-8489-4E2D-8145-7A1B6AE55EC2}" type="presOf" srcId="{FF656563-A7CA-4BCF-9E45-5E089F4641D3}" destId="{BBBB4EAC-7ADC-4214-B96F-B691099BEEFF}" srcOrd="0" destOrd="0" presId="urn:microsoft.com/office/officeart/2005/8/layout/cycle2"/>
    <dgm:cxn modelId="{A86D687D-2E64-4716-946C-3A1700472203}" type="presOf" srcId="{5CB4BA8D-FCEA-47A4-A613-5656FFC2880D}" destId="{148D084F-7FC7-4C13-80C9-F732FEC2EC58}" srcOrd="1" destOrd="0" presId="urn:microsoft.com/office/officeart/2005/8/layout/cycle2"/>
    <dgm:cxn modelId="{ADB45861-7319-423F-A5FC-7928EB94AF2F}" type="presOf" srcId="{843107DD-F821-4192-B3BD-BA06CAD4A23F}" destId="{6743004F-FC02-4408-A420-007D8D36375E}" srcOrd="0" destOrd="0" presId="urn:microsoft.com/office/officeart/2005/8/layout/cycle2"/>
    <dgm:cxn modelId="{F615C458-72B0-456A-8D00-D3717ED69C32}" type="presOf" srcId="{74ED71B8-21FD-4084-B935-5E5013DB0C1C}" destId="{6CF1CBD4-C801-40DF-87AF-801422B0D726}" srcOrd="0" destOrd="0" presId="urn:microsoft.com/office/officeart/2005/8/layout/cycle2"/>
    <dgm:cxn modelId="{E30A69B8-803A-4E9A-AE1D-2B7F5DCC069A}" srcId="{F1426FD2-EDE8-43E2-B83D-C4275ECF00FE}" destId="{843107DD-F821-4192-B3BD-BA06CAD4A23F}" srcOrd="5" destOrd="0" parTransId="{45C2F8F5-069F-408B-8376-371D5AB8F51B}" sibTransId="{1868818B-9C26-4D40-8CA0-C7BF6AEABBC7}"/>
    <dgm:cxn modelId="{2EF52E0C-50AF-4ECD-8770-B4B6B737ABB1}" type="presOf" srcId="{E4874B6F-4E43-4297-8017-18050E43FA12}" destId="{4C99951D-E449-458E-AC50-4AD6480918FD}" srcOrd="0" destOrd="0" presId="urn:microsoft.com/office/officeart/2005/8/layout/cycle2"/>
    <dgm:cxn modelId="{14DEFD50-D1D2-4A1A-B248-C1BAD060CD37}" srcId="{F1426FD2-EDE8-43E2-B83D-C4275ECF00FE}" destId="{B56D1012-8B0C-4B8A-8683-58BA9FE7D2DD}" srcOrd="4" destOrd="0" parTransId="{DA2E2841-6E17-4853-9CEA-795C9ADFD188}" sibTransId="{853F5E65-8232-447D-9670-6D9E905864D1}"/>
    <dgm:cxn modelId="{2A5B1B76-A808-4C08-900F-B481297F0EBA}" type="presOf" srcId="{D650A0B7-6218-4CF3-A3B6-6D7773A1742E}" destId="{4EE86A6E-B6D5-4917-8DA7-7B39FB706AF6}" srcOrd="0" destOrd="0" presId="urn:microsoft.com/office/officeart/2005/8/layout/cycle2"/>
    <dgm:cxn modelId="{0E2919B8-3A50-4339-9C9D-BD1F4FB304AE}" type="presOf" srcId="{1868818B-9C26-4D40-8CA0-C7BF6AEABBC7}" destId="{6CA166E1-F2AF-49B3-85FE-FD50DE432041}" srcOrd="1" destOrd="0" presId="urn:microsoft.com/office/officeart/2005/8/layout/cycle2"/>
    <dgm:cxn modelId="{D5F6C550-BD45-4667-9335-27F516697EA1}" type="presOf" srcId="{9C45849E-3861-494F-ACB9-4C57AFAA2B5A}" destId="{FFB485E3-2AA7-41CA-BB57-E520D47C0005}" srcOrd="0" destOrd="0" presId="urn:microsoft.com/office/officeart/2005/8/layout/cycle2"/>
    <dgm:cxn modelId="{EAF6691A-5C1A-4328-A86B-589172EBC1DE}" srcId="{F1426FD2-EDE8-43E2-B83D-C4275ECF00FE}" destId="{B46E08B7-FBEE-4880-90BF-ED858483156B}" srcOrd="9" destOrd="0" parTransId="{891FD5B3-82FA-4AB1-BD29-B0E5276870FF}" sibTransId="{D650A0B7-6218-4CF3-A3B6-6D7773A1742E}"/>
    <dgm:cxn modelId="{DE3C0054-5CCA-4B07-BB95-25F85F0E881D}" type="presOf" srcId="{B44F2C06-7281-44ED-8178-572C3D1481CA}" destId="{18B9B8FC-DE2A-4211-AAF6-F4A45B7D8EFB}" srcOrd="0" destOrd="0" presId="urn:microsoft.com/office/officeart/2005/8/layout/cycle2"/>
    <dgm:cxn modelId="{5AA21307-AA86-4459-9829-02E92FAE469A}" type="presOf" srcId="{047116BC-E13C-4C35-AAD9-039DB22CC283}" destId="{383F77FC-01F5-4FBE-9976-2B66AD4BEC64}" srcOrd="0" destOrd="0" presId="urn:microsoft.com/office/officeart/2005/8/layout/cycle2"/>
    <dgm:cxn modelId="{4F85F1A7-6F61-4C8D-AF98-1839BAD364D9}" type="presOf" srcId="{BA13996F-25D5-4D9C-9D8A-C45B1ADF1666}" destId="{E5DF90EC-5E49-4388-98C9-21DAD033C189}" srcOrd="0" destOrd="0" presId="urn:microsoft.com/office/officeart/2005/8/layout/cycle2"/>
    <dgm:cxn modelId="{C1752CC2-8E86-4433-B9E5-46EC1FA118F3}" type="presOf" srcId="{5CFD5CB5-AC51-40C2-9CCF-6303BC77AC8A}" destId="{1F7D2978-8CB2-45A5-8CB8-433B0D89FCF4}" srcOrd="0" destOrd="0" presId="urn:microsoft.com/office/officeart/2005/8/layout/cycle2"/>
    <dgm:cxn modelId="{E0CCBC88-0494-41FF-9C5D-5B78237ECE59}" type="presOf" srcId="{0A4E91F7-725B-46B5-AFE1-5F620631CC58}" destId="{27BB40B6-9FA8-437C-BE79-D17BD4491F68}" srcOrd="0" destOrd="0" presId="urn:microsoft.com/office/officeart/2005/8/layout/cycle2"/>
    <dgm:cxn modelId="{91B53425-CFA3-454C-BE78-A140B51F86E2}" srcId="{F1426FD2-EDE8-43E2-B83D-C4275ECF00FE}" destId="{EBE5A976-7986-495F-9B21-4D9A26D54B13}" srcOrd="8" destOrd="0" parTransId="{9EB8FEA0-C6A9-490A-91B1-037394398CCB}" sibTransId="{89FB1D53-87C8-4204-9705-04C51F596E98}"/>
    <dgm:cxn modelId="{395D2F88-819E-4382-94C0-BBBC03D62E7E}" type="presOf" srcId="{5CFD5CB5-AC51-40C2-9CCF-6303BC77AC8A}" destId="{344EBBA9-7027-4304-9D98-582FF806E9F3}" srcOrd="1" destOrd="0" presId="urn:microsoft.com/office/officeart/2005/8/layout/cycle2"/>
    <dgm:cxn modelId="{D1991C73-4445-4A5D-84B2-2D5583F82845}" type="presOf" srcId="{C0A5BB74-7888-4989-96EF-8E6C619F331E}" destId="{10B873FA-23F6-4105-A963-2F05737B13C7}" srcOrd="1" destOrd="0" presId="urn:microsoft.com/office/officeart/2005/8/layout/cycle2"/>
    <dgm:cxn modelId="{E70266FD-2C79-4ED8-AA61-61EA48DB9B46}" srcId="{F1426FD2-EDE8-43E2-B83D-C4275ECF00FE}" destId="{640408B7-9FFD-4180-8C17-3875C90D73CC}" srcOrd="7" destOrd="0" parTransId="{133A5119-9848-423F-9A02-52187D438E30}" sibTransId="{0A4E91F7-725B-46B5-AFE1-5F620631CC58}"/>
    <dgm:cxn modelId="{7E19FEB8-5EAF-4235-868D-68E360C0ACA3}" type="presOf" srcId="{F512A066-A0D0-4565-BC3B-7E50C1AF6E62}" destId="{73947885-B3DF-491D-9FFC-6C7665CC12C7}" srcOrd="1" destOrd="0" presId="urn:microsoft.com/office/officeart/2005/8/layout/cycle2"/>
    <dgm:cxn modelId="{CFE2361A-3876-4A7A-8542-F63606FE4AF2}" type="presOf" srcId="{5CB4BA8D-FCEA-47A4-A613-5656FFC2880D}" destId="{3C248B65-AD3E-4680-9BC7-B3D10CCED893}" srcOrd="0" destOrd="0" presId="urn:microsoft.com/office/officeart/2005/8/layout/cycle2"/>
    <dgm:cxn modelId="{D9E25F06-CE6F-40AC-BADD-A171EFCF460E}" type="presOf" srcId="{B46E08B7-FBEE-4880-90BF-ED858483156B}" destId="{290206B1-25F0-43B7-9F7E-98CD5E1FEC42}" srcOrd="0" destOrd="0" presId="urn:microsoft.com/office/officeart/2005/8/layout/cycle2"/>
    <dgm:cxn modelId="{3C60C628-E5E3-4160-879B-2C00EACA5AA5}" srcId="{F1426FD2-EDE8-43E2-B83D-C4275ECF00FE}" destId="{BA79683D-09FC-4492-BA77-44C469DB7AFA}" srcOrd="10" destOrd="0" parTransId="{F4949197-161F-41F1-86F8-7C0D63B73A36}" sibTransId="{C0A5BB74-7888-4989-96EF-8E6C619F331E}"/>
    <dgm:cxn modelId="{B969171F-59C9-41E9-A71A-CA80A88745B0}" srcId="{F1426FD2-EDE8-43E2-B83D-C4275ECF00FE}" destId="{57FFE6AD-5359-4CC2-9483-B488BACCBBB4}" srcOrd="13" destOrd="0" parTransId="{2F3EA4F3-5DAF-4AC1-BC5C-762FD1D1B20B}" sibTransId="{5CB4BA8D-FCEA-47A4-A613-5656FFC2880D}"/>
    <dgm:cxn modelId="{BF9B1161-1F24-4CC6-84C2-9963EBD1A93D}" type="presOf" srcId="{57FFE6AD-5359-4CC2-9483-B488BACCBBB4}" destId="{8CEADDFA-FA54-4E43-95AE-30EAB536A1BE}" srcOrd="0" destOrd="0" presId="urn:microsoft.com/office/officeart/2005/8/layout/cycle2"/>
    <dgm:cxn modelId="{7D8960C0-D4D1-4B22-A2FD-F9F2128B1220}" type="presOf" srcId="{7512DC25-C17A-4E94-80FF-8665D72F2533}" destId="{C14E8371-9BB8-4724-B091-2F51B898B6A4}" srcOrd="0" destOrd="0" presId="urn:microsoft.com/office/officeart/2005/8/layout/cycle2"/>
    <dgm:cxn modelId="{FC71EFE5-4ECC-4F76-B6C9-9366B77CC97D}" type="presOf" srcId="{B44F2C06-7281-44ED-8178-572C3D1481CA}" destId="{366BF4F5-8D0E-4B03-ABC4-31B044C671AB}" srcOrd="1" destOrd="0" presId="urn:microsoft.com/office/officeart/2005/8/layout/cycle2"/>
    <dgm:cxn modelId="{79641E92-BFC9-442B-9825-C53F59A6A0BF}" type="presOf" srcId="{03A3E2BD-FFE8-4EA1-8687-A98DCBF516D1}" destId="{A3451000-B9BE-4537-868D-427A045639BC}" srcOrd="0" destOrd="0" presId="urn:microsoft.com/office/officeart/2005/8/layout/cycle2"/>
    <dgm:cxn modelId="{8F784B64-1003-488B-AB6D-6D25BFCC20C2}" type="presOf" srcId="{853F5E65-8232-447D-9670-6D9E905864D1}" destId="{B61E851D-3A9A-41ED-A74B-DAD9541F6EA5}" srcOrd="1" destOrd="0" presId="urn:microsoft.com/office/officeart/2005/8/layout/cycle2"/>
    <dgm:cxn modelId="{41419B28-4575-44C8-A9D1-56E0BA241F13}" type="presOf" srcId="{7BE65D7A-805B-45F8-8853-9EF3E0681060}" destId="{779008CB-6A66-4B6B-9142-929391833E67}" srcOrd="1" destOrd="0" presId="urn:microsoft.com/office/officeart/2005/8/layout/cycle2"/>
    <dgm:cxn modelId="{063CE1AE-8939-4100-829D-F139B286F5F2}" type="presOf" srcId="{6A88620C-9ABE-421E-A5D4-0F3184499046}" destId="{1B334951-1E8A-4388-BD3E-6A5DD3A4A39B}" srcOrd="0" destOrd="0" presId="urn:microsoft.com/office/officeart/2005/8/layout/cycle2"/>
    <dgm:cxn modelId="{6DB9923A-5100-4BFE-8044-C3167AAB504F}" srcId="{F1426FD2-EDE8-43E2-B83D-C4275ECF00FE}" destId="{BA13996F-25D5-4D9C-9D8A-C45B1ADF1666}" srcOrd="14" destOrd="0" parTransId="{A1F3C053-4309-4627-A3FD-D6F5361053A3}" sibTransId="{5CFD5CB5-AC51-40C2-9CCF-6303BC77AC8A}"/>
    <dgm:cxn modelId="{D67009AF-F0BD-467D-A8B7-6772C9DBA05B}" type="presOf" srcId="{2A0805F6-4C32-4A92-BD76-2F6FE3421F10}" destId="{562D422E-69F5-4738-BC26-2908CBAD2A86}" srcOrd="1" destOrd="0" presId="urn:microsoft.com/office/officeart/2005/8/layout/cycle2"/>
    <dgm:cxn modelId="{7EF0E018-B9DF-47A0-9BF2-D2B89D3A7A88}" type="presOf" srcId="{89FB1D53-87C8-4204-9705-04C51F596E98}" destId="{91B497B9-BD21-48AC-9CC6-C31D52FE7ECB}" srcOrd="1" destOrd="0" presId="urn:microsoft.com/office/officeart/2005/8/layout/cycle2"/>
    <dgm:cxn modelId="{124F20F5-6EEE-4A13-86B2-D564208DD3FD}" type="presOf" srcId="{0A4E91F7-725B-46B5-AFE1-5F620631CC58}" destId="{A680BED1-D496-4BDF-8001-CFD668D75B6C}" srcOrd="1" destOrd="0" presId="urn:microsoft.com/office/officeart/2005/8/layout/cycle2"/>
    <dgm:cxn modelId="{2F7A1D47-0FC5-4CF6-A1C5-43C6A6C11C80}" type="presOf" srcId="{89FB1D53-87C8-4204-9705-04C51F596E98}" destId="{435A9B60-5D49-49F0-B4A1-278C5E75EA6C}" srcOrd="0" destOrd="0" presId="urn:microsoft.com/office/officeart/2005/8/layout/cycle2"/>
    <dgm:cxn modelId="{188B4A83-BCDE-4761-BE51-273E5EA64ADE}" type="presOf" srcId="{EBE5A976-7986-495F-9B21-4D9A26D54B13}" destId="{3609AB9E-2DB6-47C7-8F9D-E2843A090E65}" srcOrd="0" destOrd="0" presId="urn:microsoft.com/office/officeart/2005/8/layout/cycle2"/>
    <dgm:cxn modelId="{0D665D89-B3B1-42A8-9DFA-E10C14867586}" type="presOf" srcId="{C0A5BB74-7888-4989-96EF-8E6C619F331E}" destId="{98BB2E42-A134-438B-AEB8-FCC448414D72}" srcOrd="0" destOrd="0" presId="urn:microsoft.com/office/officeart/2005/8/layout/cycle2"/>
    <dgm:cxn modelId="{C01F4D9D-76BF-4855-B2F6-28F15F3678AF}" type="presOf" srcId="{853F5E65-8232-447D-9670-6D9E905864D1}" destId="{A2A44E29-70DF-4B62-B11E-6106F3DBFFE7}" srcOrd="0" destOrd="0" presId="urn:microsoft.com/office/officeart/2005/8/layout/cycle2"/>
    <dgm:cxn modelId="{534912DB-BAF3-43CA-81BE-36943374B7AF}" type="presOf" srcId="{2A0805F6-4C32-4A92-BD76-2F6FE3421F10}" destId="{2046B454-8897-404C-B83B-BBA7332BB20C}" srcOrd="0" destOrd="0" presId="urn:microsoft.com/office/officeart/2005/8/layout/cycle2"/>
    <dgm:cxn modelId="{E7D508DF-C545-4C68-9C02-FC3B2081FFCD}" type="presOf" srcId="{640408B7-9FFD-4180-8C17-3875C90D73CC}" destId="{E44674C8-0116-4557-A56B-5E11BB9A9B70}" srcOrd="0" destOrd="0" presId="urn:microsoft.com/office/officeart/2005/8/layout/cycle2"/>
    <dgm:cxn modelId="{3DB5E701-0904-4482-AD95-6CBDFB8D8DE0}" srcId="{F1426FD2-EDE8-43E2-B83D-C4275ECF00FE}" destId="{E4874B6F-4E43-4297-8017-18050E43FA12}" srcOrd="12" destOrd="0" parTransId="{87CE1E29-2C66-4A3D-ABE7-2E8C43ABC4E6}" sibTransId="{7BE65D7A-805B-45F8-8853-9EF3E0681060}"/>
    <dgm:cxn modelId="{4C9FDFB4-F562-4970-AD23-50929486B42C}" srcId="{F1426FD2-EDE8-43E2-B83D-C4275ECF00FE}" destId="{03A3E2BD-FFE8-4EA1-8687-A98DCBF516D1}" srcOrd="6" destOrd="0" parTransId="{D1A69250-E27E-4BE3-A6A9-B4655CE96ACA}" sibTransId="{6A88620C-9ABE-421E-A5D4-0F3184499046}"/>
    <dgm:cxn modelId="{497F9D28-D343-4F01-9C51-D7D1AF157559}" type="presOf" srcId="{D650A0B7-6218-4CF3-A3B6-6D7773A1742E}" destId="{318C8613-994C-4423-BCA2-AE0FBA631F68}" srcOrd="1" destOrd="0" presId="urn:microsoft.com/office/officeart/2005/8/layout/cycle2"/>
    <dgm:cxn modelId="{3D9C0C79-0D23-42EB-A5EB-5B1C70F5A8E6}" srcId="{F1426FD2-EDE8-43E2-B83D-C4275ECF00FE}" destId="{9C45849E-3861-494F-ACB9-4C57AFAA2B5A}" srcOrd="11" destOrd="0" parTransId="{5B55EF72-86FE-40F8-9F36-4A8EBD58D212}" sibTransId="{FF656563-A7CA-4BCF-9E45-5E089F4641D3}"/>
    <dgm:cxn modelId="{28A79DA5-530F-424B-98C4-21554AF9B498}" type="presOf" srcId="{E5F1049A-1F59-4DDC-AB92-0704C8D9B20E}" destId="{E5319276-E4F4-44EB-9104-782AFD02A919}" srcOrd="0" destOrd="0" presId="urn:microsoft.com/office/officeart/2005/8/layout/cycle2"/>
    <dgm:cxn modelId="{3EA56098-5FE4-407B-9AE4-BC00729697EB}" srcId="{F1426FD2-EDE8-43E2-B83D-C4275ECF00FE}" destId="{E5F1049A-1F59-4DDC-AB92-0704C8D9B20E}" srcOrd="1" destOrd="0" parTransId="{A9B556FC-8597-4A51-962A-9A9FA8BB86E6}" sibTransId="{7512DC25-C17A-4E94-80FF-8665D72F2533}"/>
    <dgm:cxn modelId="{50FEE250-08BB-419E-AABE-A3E47C91CC72}" type="presOf" srcId="{F1426FD2-EDE8-43E2-B83D-C4275ECF00FE}" destId="{CFB64EA0-D024-41FA-ACA5-F90DED1E976C}" srcOrd="0" destOrd="0" presId="urn:microsoft.com/office/officeart/2005/8/layout/cycle2"/>
    <dgm:cxn modelId="{D1F78758-C511-4327-814E-F17EC8933D72}" type="presOf" srcId="{FF656563-A7CA-4BCF-9E45-5E089F4641D3}" destId="{6E75E608-3B56-4477-B66C-A7A88B6EE108}" srcOrd="1" destOrd="0" presId="urn:microsoft.com/office/officeart/2005/8/layout/cycle2"/>
    <dgm:cxn modelId="{9C5484D8-88C4-448A-BFF4-81F06FC760D7}" srcId="{F1426FD2-EDE8-43E2-B83D-C4275ECF00FE}" destId="{74ED71B8-21FD-4084-B935-5E5013DB0C1C}" srcOrd="2" destOrd="0" parTransId="{90686F6F-9B56-48D3-9A64-6D3694AE26CE}" sibTransId="{B44F2C06-7281-44ED-8178-572C3D1481CA}"/>
    <dgm:cxn modelId="{DF7BA3FC-8558-48AB-9CEA-255543EF575F}" srcId="{F1426FD2-EDE8-43E2-B83D-C4275ECF00FE}" destId="{853A0ACC-24C3-4AD0-8366-74F1C3762A7F}" srcOrd="3" destOrd="0" parTransId="{9B7EB717-87AE-4DE0-BFDA-5E114E0D607F}" sibTransId="{2A0805F6-4C32-4A92-BD76-2F6FE3421F10}"/>
    <dgm:cxn modelId="{98DA23B2-D7D6-4D03-8CE8-C655DDEFDCF0}" type="presOf" srcId="{B56D1012-8B0C-4B8A-8683-58BA9FE7D2DD}" destId="{7E9EFD9F-0B8B-4457-9501-259F2748C10E}" srcOrd="0" destOrd="0" presId="urn:microsoft.com/office/officeart/2005/8/layout/cycle2"/>
    <dgm:cxn modelId="{BFB55A6D-824F-4DBB-8C45-3F1C3D1F9675}" type="presOf" srcId="{7BE65D7A-805B-45F8-8853-9EF3E0681060}" destId="{69CADB2C-E915-4677-ABC7-FED2561B86F8}" srcOrd="0" destOrd="0" presId="urn:microsoft.com/office/officeart/2005/8/layout/cycle2"/>
    <dgm:cxn modelId="{58214B81-D98C-4217-B739-71D6323FBAA1}" type="presOf" srcId="{F512A066-A0D0-4565-BC3B-7E50C1AF6E62}" destId="{DBCC127A-5B88-4E46-B990-1067EB03B110}" srcOrd="0" destOrd="0" presId="urn:microsoft.com/office/officeart/2005/8/layout/cycle2"/>
    <dgm:cxn modelId="{50DA02F1-1D84-4220-9162-A563C410FD99}" type="presOf" srcId="{6A88620C-9ABE-421E-A5D4-0F3184499046}" destId="{16D92CBC-CE7F-474D-B55D-D50583C3BF63}" srcOrd="1" destOrd="0" presId="urn:microsoft.com/office/officeart/2005/8/layout/cycle2"/>
    <dgm:cxn modelId="{9DA28458-70D4-4A25-98D7-61D0EF2ABA4E}" type="presOf" srcId="{7512DC25-C17A-4E94-80FF-8665D72F2533}" destId="{6D77424E-4E5C-4548-9728-C64DAD1EBDC4}" srcOrd="1" destOrd="0" presId="urn:microsoft.com/office/officeart/2005/8/layout/cycle2"/>
    <dgm:cxn modelId="{17768AD1-9DC5-4FC3-84A4-576ECA2609CE}" type="presOf" srcId="{1868818B-9C26-4D40-8CA0-C7BF6AEABBC7}" destId="{5A8A6EAD-E309-4966-8F1E-51CEBADBF872}" srcOrd="0" destOrd="0" presId="urn:microsoft.com/office/officeart/2005/8/layout/cycle2"/>
    <dgm:cxn modelId="{DD1B419B-F199-479B-80AF-AE38DDDA52D1}" srcId="{F1426FD2-EDE8-43E2-B83D-C4275ECF00FE}" destId="{047116BC-E13C-4C35-AAD9-039DB22CC283}" srcOrd="0" destOrd="0" parTransId="{5FB00329-A326-4562-88D6-54F5921D31D9}" sibTransId="{F512A066-A0D0-4565-BC3B-7E50C1AF6E62}"/>
    <dgm:cxn modelId="{E2342731-74AF-4930-A78E-EAF9CFA24DD6}" type="presOf" srcId="{BA79683D-09FC-4492-BA77-44C469DB7AFA}" destId="{55E5270A-CAE8-49D6-A292-069989A66360}" srcOrd="0" destOrd="0" presId="urn:microsoft.com/office/officeart/2005/8/layout/cycle2"/>
    <dgm:cxn modelId="{50C367EA-EA59-4E8E-94FC-366AA8CA5D89}" type="presParOf" srcId="{CFB64EA0-D024-41FA-ACA5-F90DED1E976C}" destId="{383F77FC-01F5-4FBE-9976-2B66AD4BEC64}" srcOrd="0" destOrd="0" presId="urn:microsoft.com/office/officeart/2005/8/layout/cycle2"/>
    <dgm:cxn modelId="{C6A7BEE2-A993-46DD-9843-6A494C630587}" type="presParOf" srcId="{CFB64EA0-D024-41FA-ACA5-F90DED1E976C}" destId="{DBCC127A-5B88-4E46-B990-1067EB03B110}" srcOrd="1" destOrd="0" presId="urn:microsoft.com/office/officeart/2005/8/layout/cycle2"/>
    <dgm:cxn modelId="{20AF950A-0FA3-4D78-AA21-F23B1E1F7F2F}" type="presParOf" srcId="{DBCC127A-5B88-4E46-B990-1067EB03B110}" destId="{73947885-B3DF-491D-9FFC-6C7665CC12C7}" srcOrd="0" destOrd="0" presId="urn:microsoft.com/office/officeart/2005/8/layout/cycle2"/>
    <dgm:cxn modelId="{D4D686FB-21CD-4542-A2CA-CF9CCEB087BB}" type="presParOf" srcId="{CFB64EA0-D024-41FA-ACA5-F90DED1E976C}" destId="{E5319276-E4F4-44EB-9104-782AFD02A919}" srcOrd="2" destOrd="0" presId="urn:microsoft.com/office/officeart/2005/8/layout/cycle2"/>
    <dgm:cxn modelId="{9E14DE19-ED17-41EB-9F8C-4A39D03F1221}" type="presParOf" srcId="{CFB64EA0-D024-41FA-ACA5-F90DED1E976C}" destId="{C14E8371-9BB8-4724-B091-2F51B898B6A4}" srcOrd="3" destOrd="0" presId="urn:microsoft.com/office/officeart/2005/8/layout/cycle2"/>
    <dgm:cxn modelId="{40EA91DF-61C3-437C-A03D-D7C26FB5AD94}" type="presParOf" srcId="{C14E8371-9BB8-4724-B091-2F51B898B6A4}" destId="{6D77424E-4E5C-4548-9728-C64DAD1EBDC4}" srcOrd="0" destOrd="0" presId="urn:microsoft.com/office/officeart/2005/8/layout/cycle2"/>
    <dgm:cxn modelId="{28262AAE-B141-47FD-9499-41E15D7DF2F9}" type="presParOf" srcId="{CFB64EA0-D024-41FA-ACA5-F90DED1E976C}" destId="{6CF1CBD4-C801-40DF-87AF-801422B0D726}" srcOrd="4" destOrd="0" presId="urn:microsoft.com/office/officeart/2005/8/layout/cycle2"/>
    <dgm:cxn modelId="{F70E8B24-68D8-4D7E-912A-4472FD4F68C2}" type="presParOf" srcId="{CFB64EA0-D024-41FA-ACA5-F90DED1E976C}" destId="{18B9B8FC-DE2A-4211-AAF6-F4A45B7D8EFB}" srcOrd="5" destOrd="0" presId="urn:microsoft.com/office/officeart/2005/8/layout/cycle2"/>
    <dgm:cxn modelId="{4CC15F5A-5B88-453E-9F3C-5CC0BEB9182B}" type="presParOf" srcId="{18B9B8FC-DE2A-4211-AAF6-F4A45B7D8EFB}" destId="{366BF4F5-8D0E-4B03-ABC4-31B044C671AB}" srcOrd="0" destOrd="0" presId="urn:microsoft.com/office/officeart/2005/8/layout/cycle2"/>
    <dgm:cxn modelId="{2E877CE3-7F17-4567-AC92-8173927E285C}" type="presParOf" srcId="{CFB64EA0-D024-41FA-ACA5-F90DED1E976C}" destId="{C3058D03-7DDF-4167-94F2-611B7F3974ED}" srcOrd="6" destOrd="0" presId="urn:microsoft.com/office/officeart/2005/8/layout/cycle2"/>
    <dgm:cxn modelId="{9011D4E7-B97C-4F03-805F-EA7F5F705AB7}" type="presParOf" srcId="{CFB64EA0-D024-41FA-ACA5-F90DED1E976C}" destId="{2046B454-8897-404C-B83B-BBA7332BB20C}" srcOrd="7" destOrd="0" presId="urn:microsoft.com/office/officeart/2005/8/layout/cycle2"/>
    <dgm:cxn modelId="{39B3AD5F-F7BE-41DA-ABE0-47610CA4D54A}" type="presParOf" srcId="{2046B454-8897-404C-B83B-BBA7332BB20C}" destId="{562D422E-69F5-4738-BC26-2908CBAD2A86}" srcOrd="0" destOrd="0" presId="urn:microsoft.com/office/officeart/2005/8/layout/cycle2"/>
    <dgm:cxn modelId="{27A0F60B-F719-4AAD-AEFD-FDC51F0CC263}" type="presParOf" srcId="{CFB64EA0-D024-41FA-ACA5-F90DED1E976C}" destId="{7E9EFD9F-0B8B-4457-9501-259F2748C10E}" srcOrd="8" destOrd="0" presId="urn:microsoft.com/office/officeart/2005/8/layout/cycle2"/>
    <dgm:cxn modelId="{439CF970-8CF7-423F-A8C8-5EAC52F3EAEB}" type="presParOf" srcId="{CFB64EA0-D024-41FA-ACA5-F90DED1E976C}" destId="{A2A44E29-70DF-4B62-B11E-6106F3DBFFE7}" srcOrd="9" destOrd="0" presId="urn:microsoft.com/office/officeart/2005/8/layout/cycle2"/>
    <dgm:cxn modelId="{529FD91E-D8F5-49EB-AF44-9A28EC7489FA}" type="presParOf" srcId="{A2A44E29-70DF-4B62-B11E-6106F3DBFFE7}" destId="{B61E851D-3A9A-41ED-A74B-DAD9541F6EA5}" srcOrd="0" destOrd="0" presId="urn:microsoft.com/office/officeart/2005/8/layout/cycle2"/>
    <dgm:cxn modelId="{861EAF61-91F3-40C9-9DA3-B6A5EB58C5E2}" type="presParOf" srcId="{CFB64EA0-D024-41FA-ACA5-F90DED1E976C}" destId="{6743004F-FC02-4408-A420-007D8D36375E}" srcOrd="10" destOrd="0" presId="urn:microsoft.com/office/officeart/2005/8/layout/cycle2"/>
    <dgm:cxn modelId="{6A4A2294-16F8-4498-82DF-CF0BA7E5019D}" type="presParOf" srcId="{CFB64EA0-D024-41FA-ACA5-F90DED1E976C}" destId="{5A8A6EAD-E309-4966-8F1E-51CEBADBF872}" srcOrd="11" destOrd="0" presId="urn:microsoft.com/office/officeart/2005/8/layout/cycle2"/>
    <dgm:cxn modelId="{3065559B-25BB-4B84-B72D-C3B23713F67F}" type="presParOf" srcId="{5A8A6EAD-E309-4966-8F1E-51CEBADBF872}" destId="{6CA166E1-F2AF-49B3-85FE-FD50DE432041}" srcOrd="0" destOrd="0" presId="urn:microsoft.com/office/officeart/2005/8/layout/cycle2"/>
    <dgm:cxn modelId="{42906840-B303-4884-80EB-5F24453BCCEF}" type="presParOf" srcId="{CFB64EA0-D024-41FA-ACA5-F90DED1E976C}" destId="{A3451000-B9BE-4537-868D-427A045639BC}" srcOrd="12" destOrd="0" presId="urn:microsoft.com/office/officeart/2005/8/layout/cycle2"/>
    <dgm:cxn modelId="{644D3111-D111-436D-80E4-304171625597}" type="presParOf" srcId="{CFB64EA0-D024-41FA-ACA5-F90DED1E976C}" destId="{1B334951-1E8A-4388-BD3E-6A5DD3A4A39B}" srcOrd="13" destOrd="0" presId="urn:microsoft.com/office/officeart/2005/8/layout/cycle2"/>
    <dgm:cxn modelId="{5941D3AB-AE49-44D7-A0E8-46D5F12F51C9}" type="presParOf" srcId="{1B334951-1E8A-4388-BD3E-6A5DD3A4A39B}" destId="{16D92CBC-CE7F-474D-B55D-D50583C3BF63}" srcOrd="0" destOrd="0" presId="urn:microsoft.com/office/officeart/2005/8/layout/cycle2"/>
    <dgm:cxn modelId="{0AD95A9D-041B-46CC-81E5-D071038E20C4}" type="presParOf" srcId="{CFB64EA0-D024-41FA-ACA5-F90DED1E976C}" destId="{E44674C8-0116-4557-A56B-5E11BB9A9B70}" srcOrd="14" destOrd="0" presId="urn:microsoft.com/office/officeart/2005/8/layout/cycle2"/>
    <dgm:cxn modelId="{7FC45AF4-8B70-4586-B3FA-F872B9BD65AB}" type="presParOf" srcId="{CFB64EA0-D024-41FA-ACA5-F90DED1E976C}" destId="{27BB40B6-9FA8-437C-BE79-D17BD4491F68}" srcOrd="15" destOrd="0" presId="urn:microsoft.com/office/officeart/2005/8/layout/cycle2"/>
    <dgm:cxn modelId="{AB521251-54DE-44DA-B8BC-98661E7C8F91}" type="presParOf" srcId="{27BB40B6-9FA8-437C-BE79-D17BD4491F68}" destId="{A680BED1-D496-4BDF-8001-CFD668D75B6C}" srcOrd="0" destOrd="0" presId="urn:microsoft.com/office/officeart/2005/8/layout/cycle2"/>
    <dgm:cxn modelId="{5D8274F5-5B4E-4CF1-A453-66217C804628}" type="presParOf" srcId="{CFB64EA0-D024-41FA-ACA5-F90DED1E976C}" destId="{3609AB9E-2DB6-47C7-8F9D-E2843A090E65}" srcOrd="16" destOrd="0" presId="urn:microsoft.com/office/officeart/2005/8/layout/cycle2"/>
    <dgm:cxn modelId="{F446270E-CE92-4F56-8762-4D7745D6E06B}" type="presParOf" srcId="{CFB64EA0-D024-41FA-ACA5-F90DED1E976C}" destId="{435A9B60-5D49-49F0-B4A1-278C5E75EA6C}" srcOrd="17" destOrd="0" presId="urn:microsoft.com/office/officeart/2005/8/layout/cycle2"/>
    <dgm:cxn modelId="{92152B9E-F791-47E0-8B53-67A1F7FF313E}" type="presParOf" srcId="{435A9B60-5D49-49F0-B4A1-278C5E75EA6C}" destId="{91B497B9-BD21-48AC-9CC6-C31D52FE7ECB}" srcOrd="0" destOrd="0" presId="urn:microsoft.com/office/officeart/2005/8/layout/cycle2"/>
    <dgm:cxn modelId="{CB8BEDDF-FDA2-46B5-B4F5-18CA582FC1BE}" type="presParOf" srcId="{CFB64EA0-D024-41FA-ACA5-F90DED1E976C}" destId="{290206B1-25F0-43B7-9F7E-98CD5E1FEC42}" srcOrd="18" destOrd="0" presId="urn:microsoft.com/office/officeart/2005/8/layout/cycle2"/>
    <dgm:cxn modelId="{257F6774-2554-47C4-A526-25A5364E24C4}" type="presParOf" srcId="{CFB64EA0-D024-41FA-ACA5-F90DED1E976C}" destId="{4EE86A6E-B6D5-4917-8DA7-7B39FB706AF6}" srcOrd="19" destOrd="0" presId="urn:microsoft.com/office/officeart/2005/8/layout/cycle2"/>
    <dgm:cxn modelId="{61A4E5CB-5090-4672-8385-468DFC5BF5E5}" type="presParOf" srcId="{4EE86A6E-B6D5-4917-8DA7-7B39FB706AF6}" destId="{318C8613-994C-4423-BCA2-AE0FBA631F68}" srcOrd="0" destOrd="0" presId="urn:microsoft.com/office/officeart/2005/8/layout/cycle2"/>
    <dgm:cxn modelId="{8D71C3F4-0397-43F3-99E9-9FC2B06BC08A}" type="presParOf" srcId="{CFB64EA0-D024-41FA-ACA5-F90DED1E976C}" destId="{55E5270A-CAE8-49D6-A292-069989A66360}" srcOrd="20" destOrd="0" presId="urn:microsoft.com/office/officeart/2005/8/layout/cycle2"/>
    <dgm:cxn modelId="{3B59BC15-79A1-4DDB-92D2-2275C715BDCB}" type="presParOf" srcId="{CFB64EA0-D024-41FA-ACA5-F90DED1E976C}" destId="{98BB2E42-A134-438B-AEB8-FCC448414D72}" srcOrd="21" destOrd="0" presId="urn:microsoft.com/office/officeart/2005/8/layout/cycle2"/>
    <dgm:cxn modelId="{AEF0EE5C-41E9-4A5F-9912-DF1FB99B7ABB}" type="presParOf" srcId="{98BB2E42-A134-438B-AEB8-FCC448414D72}" destId="{10B873FA-23F6-4105-A963-2F05737B13C7}" srcOrd="0" destOrd="0" presId="urn:microsoft.com/office/officeart/2005/8/layout/cycle2"/>
    <dgm:cxn modelId="{200EAB9C-C95E-44A4-A6A8-2ED708553AF1}" type="presParOf" srcId="{CFB64EA0-D024-41FA-ACA5-F90DED1E976C}" destId="{FFB485E3-2AA7-41CA-BB57-E520D47C0005}" srcOrd="22" destOrd="0" presId="urn:microsoft.com/office/officeart/2005/8/layout/cycle2"/>
    <dgm:cxn modelId="{F25133E9-4839-4066-98A3-B6CA08E38F56}" type="presParOf" srcId="{CFB64EA0-D024-41FA-ACA5-F90DED1E976C}" destId="{BBBB4EAC-7ADC-4214-B96F-B691099BEEFF}" srcOrd="23" destOrd="0" presId="urn:microsoft.com/office/officeart/2005/8/layout/cycle2"/>
    <dgm:cxn modelId="{BD8CE58D-0127-4089-B8CA-BB8476FC9E1F}" type="presParOf" srcId="{BBBB4EAC-7ADC-4214-B96F-B691099BEEFF}" destId="{6E75E608-3B56-4477-B66C-A7A88B6EE108}" srcOrd="0" destOrd="0" presId="urn:microsoft.com/office/officeart/2005/8/layout/cycle2"/>
    <dgm:cxn modelId="{EE26E6AC-33F9-44E8-A1B3-FF49205FBA1F}" type="presParOf" srcId="{CFB64EA0-D024-41FA-ACA5-F90DED1E976C}" destId="{4C99951D-E449-458E-AC50-4AD6480918FD}" srcOrd="24" destOrd="0" presId="urn:microsoft.com/office/officeart/2005/8/layout/cycle2"/>
    <dgm:cxn modelId="{F3A450B4-B538-46F2-9656-9F5D5004A2C4}" type="presParOf" srcId="{CFB64EA0-D024-41FA-ACA5-F90DED1E976C}" destId="{69CADB2C-E915-4677-ABC7-FED2561B86F8}" srcOrd="25" destOrd="0" presId="urn:microsoft.com/office/officeart/2005/8/layout/cycle2"/>
    <dgm:cxn modelId="{74B5D779-54C6-441F-92EF-1C24B0C5FA9C}" type="presParOf" srcId="{69CADB2C-E915-4677-ABC7-FED2561B86F8}" destId="{779008CB-6A66-4B6B-9142-929391833E67}" srcOrd="0" destOrd="0" presId="urn:microsoft.com/office/officeart/2005/8/layout/cycle2"/>
    <dgm:cxn modelId="{A5B3A71C-C255-413C-A721-4324BB42DFF8}" type="presParOf" srcId="{CFB64EA0-D024-41FA-ACA5-F90DED1E976C}" destId="{8CEADDFA-FA54-4E43-95AE-30EAB536A1BE}" srcOrd="26" destOrd="0" presId="urn:microsoft.com/office/officeart/2005/8/layout/cycle2"/>
    <dgm:cxn modelId="{8140CD72-0FD3-486D-A402-1B085645E042}" type="presParOf" srcId="{CFB64EA0-D024-41FA-ACA5-F90DED1E976C}" destId="{3C248B65-AD3E-4680-9BC7-B3D10CCED893}" srcOrd="27" destOrd="0" presId="urn:microsoft.com/office/officeart/2005/8/layout/cycle2"/>
    <dgm:cxn modelId="{545F783B-4424-482F-9F1F-36114A9451E4}" type="presParOf" srcId="{3C248B65-AD3E-4680-9BC7-B3D10CCED893}" destId="{148D084F-7FC7-4C13-80C9-F732FEC2EC58}" srcOrd="0" destOrd="0" presId="urn:microsoft.com/office/officeart/2005/8/layout/cycle2"/>
    <dgm:cxn modelId="{01EEAD26-C8D1-4756-9345-2A6996A75807}" type="presParOf" srcId="{CFB64EA0-D024-41FA-ACA5-F90DED1E976C}" destId="{E5DF90EC-5E49-4388-98C9-21DAD033C189}" srcOrd="28" destOrd="0" presId="urn:microsoft.com/office/officeart/2005/8/layout/cycle2"/>
    <dgm:cxn modelId="{521A3EEA-FE21-4C93-B1AB-111530A683F2}" type="presParOf" srcId="{CFB64EA0-D024-41FA-ACA5-F90DED1E976C}" destId="{1F7D2978-8CB2-45A5-8CB8-433B0D89FCF4}" srcOrd="29" destOrd="0" presId="urn:microsoft.com/office/officeart/2005/8/layout/cycle2"/>
    <dgm:cxn modelId="{4D1560CE-7294-44BC-A396-65F88A3237BC}" type="presParOf" srcId="{1F7D2978-8CB2-45A5-8CB8-433B0D89FCF4}" destId="{344EBBA9-7027-4304-9D98-582FF806E9F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8FF9B9-69CB-4AB7-B09D-614A3FEA3168}">
      <dsp:nvSpPr>
        <dsp:cNvPr id="0" name=""/>
        <dsp:cNvSpPr/>
      </dsp:nvSpPr>
      <dsp:spPr>
        <a:xfrm>
          <a:off x="2991" y="0"/>
          <a:ext cx="988962" cy="2438400"/>
        </a:xfrm>
        <a:prstGeom prst="roundRect">
          <a:avLst>
            <a:gd name="adj" fmla="val 10000"/>
          </a:avLst>
        </a:prstGeom>
        <a:solidFill>
          <a:srgbClr val="0000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 smtClean="0">
              <a:latin typeface="Arial Narrow" pitchFamily="34" charset="0"/>
            </a:rPr>
            <a:t>SICK BUILDING SYNDROME SOLUTION</a:t>
          </a:r>
          <a:endParaRPr lang="en-US" sz="1300" b="1" kern="1200" dirty="0">
            <a:latin typeface="Arial Narrow" pitchFamily="34" charset="0"/>
          </a:endParaRPr>
        </a:p>
      </dsp:txBody>
      <dsp:txXfrm>
        <a:off x="2991" y="975360"/>
        <a:ext cx="988962" cy="975360"/>
      </dsp:txXfrm>
    </dsp:sp>
    <dsp:sp modelId="{8A45A468-D71C-409F-B836-E48EEAC2BCED}">
      <dsp:nvSpPr>
        <dsp:cNvPr id="0" name=""/>
        <dsp:cNvSpPr/>
      </dsp:nvSpPr>
      <dsp:spPr>
        <a:xfrm>
          <a:off x="91479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9B6545-781F-4A85-AD57-A8E1280C5FFC}">
      <dsp:nvSpPr>
        <dsp:cNvPr id="0" name=""/>
        <dsp:cNvSpPr/>
      </dsp:nvSpPr>
      <dsp:spPr>
        <a:xfrm>
          <a:off x="1021623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Arial Narrow" pitchFamily="34" charset="0"/>
            </a:rPr>
            <a:t>Remove bad odors</a:t>
          </a:r>
          <a:endParaRPr lang="en-US" sz="1500" b="1" kern="1200" dirty="0">
            <a:latin typeface="Arial Narrow" pitchFamily="34" charset="0"/>
          </a:endParaRPr>
        </a:p>
      </dsp:txBody>
      <dsp:txXfrm>
        <a:off x="1021623" y="975360"/>
        <a:ext cx="988962" cy="975360"/>
      </dsp:txXfrm>
    </dsp:sp>
    <dsp:sp modelId="{28B50EA8-7CCD-41BF-A97B-4E0F851A2001}">
      <dsp:nvSpPr>
        <dsp:cNvPr id="0" name=""/>
        <dsp:cNvSpPr/>
      </dsp:nvSpPr>
      <dsp:spPr>
        <a:xfrm>
          <a:off x="1110111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CBB3D-0993-4666-8D73-7ADB029B6F07}">
      <dsp:nvSpPr>
        <dsp:cNvPr id="0" name=""/>
        <dsp:cNvSpPr/>
      </dsp:nvSpPr>
      <dsp:spPr>
        <a:xfrm>
          <a:off x="2040255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>
              <a:latin typeface="Arial Narrow" pitchFamily="34" charset="0"/>
            </a:rPr>
            <a:t>Burn smoke</a:t>
          </a:r>
          <a:endParaRPr lang="en-US" sz="1500" b="1" kern="1200">
            <a:latin typeface="Arial Narrow" pitchFamily="34" charset="0"/>
          </a:endParaRPr>
        </a:p>
      </dsp:txBody>
      <dsp:txXfrm>
        <a:off x="2040255" y="975360"/>
        <a:ext cx="988962" cy="975360"/>
      </dsp:txXfrm>
    </dsp:sp>
    <dsp:sp modelId="{B92D97DA-A2CB-4E0E-B282-E0D5E939270D}">
      <dsp:nvSpPr>
        <dsp:cNvPr id="0" name=""/>
        <dsp:cNvSpPr/>
      </dsp:nvSpPr>
      <dsp:spPr>
        <a:xfrm>
          <a:off x="2128742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14743-A09E-47AF-9520-FB2FB8ACFD6A}">
      <dsp:nvSpPr>
        <dsp:cNvPr id="0" name=""/>
        <dsp:cNvSpPr/>
      </dsp:nvSpPr>
      <dsp:spPr>
        <a:xfrm>
          <a:off x="3058886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Arial Narrow" pitchFamily="34" charset="0"/>
            </a:rPr>
            <a:t>Eliminate allergens</a:t>
          </a:r>
          <a:endParaRPr lang="en-US" sz="1500" b="1" kern="1200" dirty="0">
            <a:latin typeface="Arial Narrow" pitchFamily="34" charset="0"/>
          </a:endParaRPr>
        </a:p>
      </dsp:txBody>
      <dsp:txXfrm>
        <a:off x="3058886" y="975360"/>
        <a:ext cx="988962" cy="975360"/>
      </dsp:txXfrm>
    </dsp:sp>
    <dsp:sp modelId="{7795238A-1721-42F9-94A7-09F8C530463D}">
      <dsp:nvSpPr>
        <dsp:cNvPr id="0" name=""/>
        <dsp:cNvSpPr/>
      </dsp:nvSpPr>
      <dsp:spPr>
        <a:xfrm>
          <a:off x="3147374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54C81-41F8-4A3D-B232-1E2AD18F746C}">
      <dsp:nvSpPr>
        <dsp:cNvPr id="0" name=""/>
        <dsp:cNvSpPr/>
      </dsp:nvSpPr>
      <dsp:spPr>
        <a:xfrm>
          <a:off x="4077518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>
              <a:latin typeface="Arial Narrow" pitchFamily="34" charset="0"/>
            </a:rPr>
            <a:t>Prevent musty deposits</a:t>
          </a:r>
          <a:endParaRPr lang="en-US" sz="1500" b="1" kern="1200">
            <a:latin typeface="Arial Narrow" pitchFamily="34" charset="0"/>
          </a:endParaRPr>
        </a:p>
      </dsp:txBody>
      <dsp:txXfrm>
        <a:off x="4077518" y="975360"/>
        <a:ext cx="988962" cy="975360"/>
      </dsp:txXfrm>
    </dsp:sp>
    <dsp:sp modelId="{C88E1684-D2E4-4FCE-8009-EFC8D8505FA9}">
      <dsp:nvSpPr>
        <dsp:cNvPr id="0" name=""/>
        <dsp:cNvSpPr/>
      </dsp:nvSpPr>
      <dsp:spPr>
        <a:xfrm>
          <a:off x="4166006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7A8DEF-0804-4B81-BFCB-12F1DE72DB5D}">
      <dsp:nvSpPr>
        <dsp:cNvPr id="0" name=""/>
        <dsp:cNvSpPr/>
      </dsp:nvSpPr>
      <dsp:spPr>
        <a:xfrm>
          <a:off x="5096150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>
              <a:latin typeface="Arial Narrow" pitchFamily="34" charset="0"/>
            </a:rPr>
            <a:t>Stop mold</a:t>
          </a:r>
          <a:endParaRPr lang="en-US" sz="1500" b="1" kern="1200">
            <a:latin typeface="Arial Narrow" pitchFamily="34" charset="0"/>
          </a:endParaRPr>
        </a:p>
      </dsp:txBody>
      <dsp:txXfrm>
        <a:off x="5096150" y="975360"/>
        <a:ext cx="988962" cy="975360"/>
      </dsp:txXfrm>
    </dsp:sp>
    <dsp:sp modelId="{C242691E-A560-4CFF-A74B-0251A48B14C8}">
      <dsp:nvSpPr>
        <dsp:cNvPr id="0" name=""/>
        <dsp:cNvSpPr/>
      </dsp:nvSpPr>
      <dsp:spPr>
        <a:xfrm>
          <a:off x="5184638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73AE2-7F5D-4298-8D64-1D8363CE81B6}">
      <dsp:nvSpPr>
        <dsp:cNvPr id="0" name=""/>
        <dsp:cNvSpPr/>
      </dsp:nvSpPr>
      <dsp:spPr>
        <a:xfrm>
          <a:off x="6114782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>
              <a:latin typeface="Arial Narrow" pitchFamily="34" charset="0"/>
            </a:rPr>
            <a:t>Kill viruses and bacteria</a:t>
          </a:r>
          <a:endParaRPr lang="en-US" sz="1500" b="1" kern="1200">
            <a:latin typeface="Arial Narrow" pitchFamily="34" charset="0"/>
          </a:endParaRPr>
        </a:p>
      </dsp:txBody>
      <dsp:txXfrm>
        <a:off x="6114782" y="975360"/>
        <a:ext cx="988962" cy="975360"/>
      </dsp:txXfrm>
    </dsp:sp>
    <dsp:sp modelId="{CA161DD1-33A0-4DBC-9A62-F3F38517830C}">
      <dsp:nvSpPr>
        <dsp:cNvPr id="0" name=""/>
        <dsp:cNvSpPr/>
      </dsp:nvSpPr>
      <dsp:spPr>
        <a:xfrm>
          <a:off x="6203269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47299A-4766-4774-A26A-FB56931A93FE}">
      <dsp:nvSpPr>
        <dsp:cNvPr id="0" name=""/>
        <dsp:cNvSpPr/>
      </dsp:nvSpPr>
      <dsp:spPr>
        <a:xfrm>
          <a:off x="7133413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latin typeface="Arial Narrow" pitchFamily="34" charset="0"/>
            </a:rPr>
            <a:t>Protect health </a:t>
          </a:r>
          <a:endParaRPr lang="en-US" sz="1500" b="1" kern="1200" dirty="0">
            <a:latin typeface="Arial Narrow" pitchFamily="34" charset="0"/>
          </a:endParaRPr>
        </a:p>
      </dsp:txBody>
      <dsp:txXfrm>
        <a:off x="7133413" y="975360"/>
        <a:ext cx="988962" cy="975360"/>
      </dsp:txXfrm>
    </dsp:sp>
    <dsp:sp modelId="{FC61911D-7176-4A1E-82AE-804442340F36}">
      <dsp:nvSpPr>
        <dsp:cNvPr id="0" name=""/>
        <dsp:cNvSpPr/>
      </dsp:nvSpPr>
      <dsp:spPr>
        <a:xfrm>
          <a:off x="7221901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A237B0-4C0D-430B-B5B2-285919342200}">
      <dsp:nvSpPr>
        <dsp:cNvPr id="0" name=""/>
        <dsp:cNvSpPr/>
      </dsp:nvSpPr>
      <dsp:spPr>
        <a:xfrm>
          <a:off x="8152045" y="0"/>
          <a:ext cx="988962" cy="2438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>
              <a:latin typeface="Arial Narrow" pitchFamily="34" charset="0"/>
            </a:rPr>
            <a:t>Lower risk of infection  </a:t>
          </a:r>
          <a:endParaRPr lang="en-US" sz="1500" b="1" kern="1200">
            <a:latin typeface="Arial Narrow" pitchFamily="34" charset="0"/>
          </a:endParaRPr>
        </a:p>
      </dsp:txBody>
      <dsp:txXfrm>
        <a:off x="8152045" y="975360"/>
        <a:ext cx="988962" cy="975360"/>
      </dsp:txXfrm>
    </dsp:sp>
    <dsp:sp modelId="{CEBBE763-20F9-498B-A651-C6F8ABD1434C}">
      <dsp:nvSpPr>
        <dsp:cNvPr id="0" name=""/>
        <dsp:cNvSpPr/>
      </dsp:nvSpPr>
      <dsp:spPr>
        <a:xfrm>
          <a:off x="8240533" y="146304"/>
          <a:ext cx="811987" cy="81198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4348C4-99BC-4D03-8262-5D78DEC0A111}">
      <dsp:nvSpPr>
        <dsp:cNvPr id="0" name=""/>
        <dsp:cNvSpPr/>
      </dsp:nvSpPr>
      <dsp:spPr>
        <a:xfrm>
          <a:off x="914323" y="1950720"/>
          <a:ext cx="8229676" cy="36576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B889EF-E20D-4ADB-8C2A-4394FC2E0D51}">
      <dsp:nvSpPr>
        <dsp:cNvPr id="0" name=""/>
        <dsp:cNvSpPr/>
      </dsp:nvSpPr>
      <dsp:spPr>
        <a:xfrm>
          <a:off x="152400" y="0"/>
          <a:ext cx="5257800" cy="52578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71FC9E-E633-4B3A-A36E-EC7B6BF2891D}">
      <dsp:nvSpPr>
        <dsp:cNvPr id="0" name=""/>
        <dsp:cNvSpPr/>
      </dsp:nvSpPr>
      <dsp:spPr>
        <a:xfrm>
          <a:off x="651891" y="499491"/>
          <a:ext cx="2050542" cy="20505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/>
            <a:t>FUNDAMENTAL  PROPERTIES MAXIMIZED</a:t>
          </a:r>
          <a:endParaRPr lang="en-US" sz="1800" kern="1200" dirty="0"/>
        </a:p>
      </dsp:txBody>
      <dsp:txXfrm>
        <a:off x="651891" y="499491"/>
        <a:ext cx="2050542" cy="2050542"/>
      </dsp:txXfrm>
    </dsp:sp>
    <dsp:sp modelId="{1615B096-5106-4E47-B84E-1BE536BE5978}">
      <dsp:nvSpPr>
        <dsp:cNvPr id="0" name=""/>
        <dsp:cNvSpPr/>
      </dsp:nvSpPr>
      <dsp:spPr>
        <a:xfrm>
          <a:off x="2860167" y="499491"/>
          <a:ext cx="2050542" cy="2050542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/>
            <a:t>PRACTICAL USE</a:t>
          </a:r>
          <a:endParaRPr lang="en-US" sz="1800" kern="1200" dirty="0"/>
        </a:p>
      </dsp:txBody>
      <dsp:txXfrm>
        <a:off x="2860167" y="499491"/>
        <a:ext cx="2050542" cy="2050542"/>
      </dsp:txXfrm>
    </dsp:sp>
    <dsp:sp modelId="{7B984239-1199-40B4-9B2C-7462CA19ECB1}">
      <dsp:nvSpPr>
        <dsp:cNvPr id="0" name=""/>
        <dsp:cNvSpPr/>
      </dsp:nvSpPr>
      <dsp:spPr>
        <a:xfrm>
          <a:off x="651891" y="2707767"/>
          <a:ext cx="2050542" cy="2050542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dirty="0" smtClean="0"/>
            <a:t>ENVIRONMENTAL BENEFITS</a:t>
          </a:r>
          <a:endParaRPr lang="en-US" sz="1800" kern="1200" dirty="0"/>
        </a:p>
      </dsp:txBody>
      <dsp:txXfrm>
        <a:off x="651891" y="2707767"/>
        <a:ext cx="2050542" cy="2050542"/>
      </dsp:txXfrm>
    </dsp:sp>
    <dsp:sp modelId="{204CA540-E860-4E3C-A8C7-5ECFE96F455F}">
      <dsp:nvSpPr>
        <dsp:cNvPr id="0" name=""/>
        <dsp:cNvSpPr/>
      </dsp:nvSpPr>
      <dsp:spPr>
        <a:xfrm>
          <a:off x="2860167" y="2707767"/>
          <a:ext cx="2050542" cy="2050542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1" kern="1200" smtClean="0"/>
            <a:t>ECONOMICAL BENEFITS</a:t>
          </a:r>
          <a:endParaRPr lang="en-US" sz="1800" kern="1200"/>
        </a:p>
      </dsp:txBody>
      <dsp:txXfrm>
        <a:off x="2860167" y="2707767"/>
        <a:ext cx="2050542" cy="205054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AA5B50A-0B37-4BF5-B094-3D9CB9947E47}">
      <dsp:nvSpPr>
        <dsp:cNvPr id="0" name=""/>
        <dsp:cNvSpPr/>
      </dsp:nvSpPr>
      <dsp:spPr>
        <a:xfrm>
          <a:off x="3586385" y="37455"/>
          <a:ext cx="1971228" cy="1971228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PREVENT SURFACE  AGEING</a:t>
          </a:r>
          <a:endParaRPr lang="en-US" sz="1700" b="1" kern="1200" dirty="0"/>
        </a:p>
      </dsp:txBody>
      <dsp:txXfrm>
        <a:off x="3586385" y="37455"/>
        <a:ext cx="1971228" cy="1971228"/>
      </dsp:txXfrm>
    </dsp:sp>
    <dsp:sp modelId="{37D46C48-62A7-412B-8CC1-62DC5FA5E623}">
      <dsp:nvSpPr>
        <dsp:cNvPr id="0" name=""/>
        <dsp:cNvSpPr/>
      </dsp:nvSpPr>
      <dsp:spPr>
        <a:xfrm rot="2700000">
          <a:off x="5285439" y="741226"/>
          <a:ext cx="1971228" cy="1971228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1607181"/>
                <a:satOff val="-2411"/>
                <a:lumOff val="-392"/>
                <a:alphaOff val="0"/>
                <a:shade val="51000"/>
                <a:satMod val="130000"/>
              </a:schemeClr>
            </a:gs>
            <a:gs pos="80000">
              <a:schemeClr val="accent3">
                <a:hueOff val="1607181"/>
                <a:satOff val="-2411"/>
                <a:lumOff val="-392"/>
                <a:alphaOff val="0"/>
                <a:shade val="93000"/>
                <a:satMod val="130000"/>
              </a:schemeClr>
            </a:gs>
            <a:gs pos="100000">
              <a:schemeClr val="accent3">
                <a:hueOff val="1607181"/>
                <a:satOff val="-2411"/>
                <a:lumOff val="-39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EROSION PROTECTION</a:t>
          </a:r>
          <a:endParaRPr lang="en-US" sz="1500" b="1" kern="1200" dirty="0"/>
        </a:p>
      </dsp:txBody>
      <dsp:txXfrm rot="2700000">
        <a:off x="5285439" y="741226"/>
        <a:ext cx="1971228" cy="1971228"/>
      </dsp:txXfrm>
    </dsp:sp>
    <dsp:sp modelId="{78564562-1239-49D2-93EC-285DBAC15DF9}">
      <dsp:nvSpPr>
        <dsp:cNvPr id="0" name=""/>
        <dsp:cNvSpPr/>
      </dsp:nvSpPr>
      <dsp:spPr>
        <a:xfrm rot="5400000">
          <a:off x="6065428" y="1944496"/>
          <a:ext cx="1971228" cy="2962795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3214361"/>
                <a:satOff val="-4823"/>
                <a:lumOff val="-784"/>
                <a:alphaOff val="0"/>
                <a:shade val="51000"/>
                <a:satMod val="130000"/>
              </a:schemeClr>
            </a:gs>
            <a:gs pos="80000">
              <a:schemeClr val="accent3">
                <a:hueOff val="3214361"/>
                <a:satOff val="-4823"/>
                <a:lumOff val="-784"/>
                <a:alphaOff val="0"/>
                <a:shade val="93000"/>
                <a:satMod val="130000"/>
              </a:schemeClr>
            </a:gs>
            <a:gs pos="100000">
              <a:schemeClr val="accent3">
                <a:hueOff val="3214361"/>
                <a:satOff val="-4823"/>
                <a:lumOff val="-7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PREVENTION OF MICROORGANISMS </a:t>
          </a:r>
          <a:endParaRPr lang="en-US" sz="1500" b="1" kern="1200" dirty="0"/>
        </a:p>
      </dsp:txBody>
      <dsp:txXfrm rot="5400000">
        <a:off x="6065428" y="1944496"/>
        <a:ext cx="1971228" cy="2962795"/>
      </dsp:txXfrm>
    </dsp:sp>
    <dsp:sp modelId="{73A89F53-B3A4-4A52-9A9E-F11DD77F1E9D}">
      <dsp:nvSpPr>
        <dsp:cNvPr id="0" name=""/>
        <dsp:cNvSpPr/>
      </dsp:nvSpPr>
      <dsp:spPr>
        <a:xfrm rot="8100000">
          <a:off x="5285439" y="4012278"/>
          <a:ext cx="1971228" cy="2225339"/>
        </a:xfrm>
        <a:prstGeom prst="upArrow">
          <a:avLst>
            <a:gd name="adj1" fmla="val 50000"/>
            <a:gd name="adj2" fmla="val 35000"/>
          </a:avLst>
        </a:prstGeom>
        <a:solidFill>
          <a:srgbClr val="0070C0"/>
        </a:solidFill>
        <a:ln w="7620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SELF-CLEANING EFFECT</a:t>
          </a:r>
          <a:endParaRPr lang="en-US" sz="1900" b="1" kern="1200" dirty="0"/>
        </a:p>
      </dsp:txBody>
      <dsp:txXfrm rot="8100000">
        <a:off x="5285439" y="4012278"/>
        <a:ext cx="1971228" cy="2225339"/>
      </dsp:txXfrm>
    </dsp:sp>
    <dsp:sp modelId="{3E718257-7611-4D3D-8844-7A1043308EF1}">
      <dsp:nvSpPr>
        <dsp:cNvPr id="0" name=""/>
        <dsp:cNvSpPr/>
      </dsp:nvSpPr>
      <dsp:spPr>
        <a:xfrm rot="10800000">
          <a:off x="3586385" y="4913093"/>
          <a:ext cx="1971228" cy="1831251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6428722"/>
                <a:satOff val="-9646"/>
                <a:lumOff val="-1569"/>
                <a:alphaOff val="0"/>
                <a:shade val="51000"/>
                <a:satMod val="130000"/>
              </a:schemeClr>
            </a:gs>
            <a:gs pos="80000">
              <a:schemeClr val="accent3">
                <a:hueOff val="6428722"/>
                <a:satOff val="-9646"/>
                <a:lumOff val="-1569"/>
                <a:alphaOff val="0"/>
                <a:shade val="93000"/>
                <a:satMod val="130000"/>
              </a:schemeClr>
            </a:gs>
            <a:gs pos="100000">
              <a:schemeClr val="accent3">
                <a:hueOff val="6428722"/>
                <a:satOff val="-9646"/>
                <a:lumOff val="-1569"/>
                <a:alphaOff val="0"/>
                <a:shade val="94000"/>
                <a:satMod val="135000"/>
              </a:schemeClr>
            </a:gs>
          </a:gsLst>
          <a:lin ang="16200000" scaled="0"/>
        </a:gradFill>
        <a:ln w="76200">
          <a:solidFill>
            <a:schemeClr val="bg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" wrap="square" lIns="106680" tIns="106680" rIns="106680" bIns="10668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chemeClr val="bg1"/>
              </a:solidFill>
            </a:rPr>
            <a:t>PURIFICATION  OF  AIR</a:t>
          </a:r>
          <a:endParaRPr lang="en-US" sz="1500" b="1" kern="1200" dirty="0">
            <a:solidFill>
              <a:schemeClr val="bg1"/>
            </a:solidFill>
          </a:endParaRPr>
        </a:p>
      </dsp:txBody>
      <dsp:txXfrm rot="10800000">
        <a:off x="3586385" y="4913093"/>
        <a:ext cx="1971228" cy="1831251"/>
      </dsp:txXfrm>
    </dsp:sp>
    <dsp:sp modelId="{56A4D423-F388-41E8-8EFB-B7B01CBF91BD}">
      <dsp:nvSpPr>
        <dsp:cNvPr id="0" name=""/>
        <dsp:cNvSpPr/>
      </dsp:nvSpPr>
      <dsp:spPr>
        <a:xfrm rot="13500000">
          <a:off x="1887332" y="3910444"/>
          <a:ext cx="1971228" cy="2429006"/>
        </a:xfrm>
        <a:prstGeom prst="upArrow">
          <a:avLst>
            <a:gd name="adj1" fmla="val 50000"/>
            <a:gd name="adj2" fmla="val 35000"/>
          </a:avLst>
        </a:prstGeom>
        <a:solidFill>
          <a:schemeClr val="tx1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270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700" b="1" kern="1200" dirty="0" smtClean="0"/>
            <a:t>ANTIGRAFFITI  EF</a:t>
          </a:r>
          <a:r>
            <a:rPr lang="en-US" sz="1700" b="1" kern="1200" dirty="0" smtClean="0"/>
            <a:t>F</a:t>
          </a:r>
          <a:r>
            <a:rPr lang="cs-CZ" sz="1700" b="1" kern="1200" dirty="0" smtClean="0"/>
            <a:t>E</a:t>
          </a:r>
          <a:r>
            <a:rPr lang="en-US" sz="1700" b="1" kern="1200" dirty="0" smtClean="0"/>
            <a:t>C</a:t>
          </a:r>
          <a:r>
            <a:rPr lang="cs-CZ" sz="1700" b="1" kern="1200" dirty="0" smtClean="0"/>
            <a:t>T</a:t>
          </a:r>
          <a:endParaRPr lang="en-US" sz="1700" b="1" kern="1200" dirty="0"/>
        </a:p>
      </dsp:txBody>
      <dsp:txXfrm rot="13500000">
        <a:off x="1887332" y="3910444"/>
        <a:ext cx="1971228" cy="2429006"/>
      </dsp:txXfrm>
    </dsp:sp>
    <dsp:sp modelId="{154A8595-25E8-485F-A201-96993D5F96F3}">
      <dsp:nvSpPr>
        <dsp:cNvPr id="0" name=""/>
        <dsp:cNvSpPr/>
      </dsp:nvSpPr>
      <dsp:spPr>
        <a:xfrm rot="16200000">
          <a:off x="1031173" y="2094812"/>
          <a:ext cx="1971228" cy="2662163"/>
        </a:xfrm>
        <a:prstGeom prst="upArrow">
          <a:avLst>
            <a:gd name="adj1" fmla="val 50000"/>
            <a:gd name="adj2" fmla="val 35000"/>
          </a:avLst>
        </a:prstGeom>
        <a:gradFill rotWithShape="0">
          <a:gsLst>
            <a:gs pos="0">
              <a:schemeClr val="accent3">
                <a:hueOff val="9643083"/>
                <a:satOff val="-14469"/>
                <a:lumOff val="-2353"/>
                <a:alphaOff val="0"/>
                <a:shade val="51000"/>
                <a:satMod val="130000"/>
              </a:schemeClr>
            </a:gs>
            <a:gs pos="80000">
              <a:schemeClr val="accent3">
                <a:hueOff val="9643083"/>
                <a:satOff val="-14469"/>
                <a:lumOff val="-2353"/>
                <a:alphaOff val="0"/>
                <a:shade val="93000"/>
                <a:satMod val="130000"/>
              </a:schemeClr>
            </a:gs>
            <a:gs pos="100000">
              <a:schemeClr val="accent3">
                <a:hueOff val="9643083"/>
                <a:satOff val="-14469"/>
                <a:lumOff val="-23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UV PROTECTION</a:t>
          </a:r>
          <a:endParaRPr lang="en-US" sz="1900" b="1" kern="1200" dirty="0"/>
        </a:p>
      </dsp:txBody>
      <dsp:txXfrm rot="16200000">
        <a:off x="1031173" y="2094812"/>
        <a:ext cx="1971228" cy="2662163"/>
      </dsp:txXfrm>
    </dsp:sp>
    <dsp:sp modelId="{D7B8D5ED-7851-4296-AF5E-3E9A73E7155C}">
      <dsp:nvSpPr>
        <dsp:cNvPr id="0" name=""/>
        <dsp:cNvSpPr/>
      </dsp:nvSpPr>
      <dsp:spPr>
        <a:xfrm rot="18900000">
          <a:off x="1887332" y="546547"/>
          <a:ext cx="1971228" cy="2360585"/>
        </a:xfrm>
        <a:prstGeom prst="upArrow">
          <a:avLst>
            <a:gd name="adj1" fmla="val 50000"/>
            <a:gd name="adj2" fmla="val 35000"/>
          </a:avLst>
        </a:prstGeom>
        <a:solidFill>
          <a:srgbClr val="FF0000"/>
        </a:solidFill>
        <a:ln w="76200">
          <a:solidFill>
            <a:srgbClr val="FFFF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vert" wrap="square" lIns="135128" tIns="135128" rIns="135128" bIns="135128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SAVE MONEY FOR SURFACE CLEANING</a:t>
          </a:r>
          <a:endParaRPr lang="en-US" sz="1900" b="1" kern="1200" dirty="0"/>
        </a:p>
      </dsp:txBody>
      <dsp:txXfrm rot="18900000">
        <a:off x="1887332" y="546547"/>
        <a:ext cx="1971228" cy="236058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6F9768-DF45-49CC-90CC-F25234DB3A19}">
      <dsp:nvSpPr>
        <dsp:cNvPr id="0" name=""/>
        <dsp:cNvSpPr/>
      </dsp:nvSpPr>
      <dsp:spPr>
        <a:xfrm>
          <a:off x="3612" y="209778"/>
          <a:ext cx="2635685" cy="1206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u="sng" kern="1200" dirty="0" smtClean="0"/>
            <a:t>1m</a:t>
          </a:r>
          <a:r>
            <a:rPr lang="en-US" sz="2700" b="1" u="sng" kern="1200" baseline="30000" dirty="0" smtClean="0"/>
            <a:t>2</a:t>
          </a:r>
          <a:r>
            <a:rPr lang="en-US" sz="2700" b="1" u="sng" kern="1200" dirty="0" smtClean="0"/>
            <a:t> FN</a:t>
          </a:r>
          <a:r>
            <a:rPr lang="en-US" sz="2700" b="1" u="sng" kern="1200" baseline="30000" dirty="0" smtClean="0"/>
            <a:t>®  </a:t>
          </a:r>
        </a:p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u="sng" kern="1200" dirty="0" smtClean="0"/>
            <a:t>(~5 grams of TiO</a:t>
          </a:r>
          <a:r>
            <a:rPr lang="en-US" sz="2700" b="1" u="sng" kern="1200" baseline="-25000" dirty="0" smtClean="0"/>
            <a:t>2</a:t>
          </a:r>
          <a:r>
            <a:rPr lang="en-US" sz="2700" b="1" u="sng" kern="1200" dirty="0" smtClean="0"/>
            <a:t>) </a:t>
          </a:r>
          <a:endParaRPr lang="en-US" sz="2700" kern="1200" dirty="0"/>
        </a:p>
      </dsp:txBody>
      <dsp:txXfrm>
        <a:off x="3612" y="209778"/>
        <a:ext cx="2635685" cy="1206042"/>
      </dsp:txXfrm>
    </dsp:sp>
    <dsp:sp modelId="{1F2602ED-A2A1-4A77-9DCB-ADFD22D51F0A}">
      <dsp:nvSpPr>
        <dsp:cNvPr id="0" name=""/>
        <dsp:cNvSpPr/>
      </dsp:nvSpPr>
      <dsp:spPr>
        <a:xfrm>
          <a:off x="3145835" y="209778"/>
          <a:ext cx="3037828" cy="1206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u="sng" kern="1200" dirty="0" smtClean="0">
              <a:solidFill>
                <a:srgbClr val="00FFFF"/>
              </a:solidFill>
            </a:rPr>
            <a:t>cleans 1,314,000 m</a:t>
          </a:r>
          <a:r>
            <a:rPr lang="en-US" sz="2700" b="1" u="sng" kern="1200" baseline="30000" dirty="0" smtClean="0">
              <a:solidFill>
                <a:srgbClr val="00FFFF"/>
              </a:solidFill>
            </a:rPr>
            <a:t>3</a:t>
          </a:r>
          <a:r>
            <a:rPr lang="en-US" sz="2700" b="1" u="sng" kern="1200" dirty="0" smtClean="0">
              <a:solidFill>
                <a:srgbClr val="00FFFF"/>
              </a:solidFill>
            </a:rPr>
            <a:t> of air of 50% pollutants annually</a:t>
          </a:r>
          <a:endParaRPr lang="en-US" sz="2700" b="1" u="sng" kern="1200" dirty="0">
            <a:solidFill>
              <a:srgbClr val="00FFFF"/>
            </a:solidFill>
          </a:endParaRPr>
        </a:p>
      </dsp:txBody>
      <dsp:txXfrm>
        <a:off x="3145835" y="209778"/>
        <a:ext cx="3037828" cy="1206042"/>
      </dsp:txXfrm>
    </dsp:sp>
    <dsp:sp modelId="{1BE5A70F-05D8-4BCE-9C50-677AE41384D9}">
      <dsp:nvSpPr>
        <dsp:cNvPr id="0" name=""/>
        <dsp:cNvSpPr/>
      </dsp:nvSpPr>
      <dsp:spPr>
        <a:xfrm>
          <a:off x="6690202" y="209778"/>
          <a:ext cx="2412085" cy="12060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removing over 0.1kg of harmful compounds </a:t>
          </a:r>
          <a:endParaRPr lang="en-US" sz="2700" b="1" kern="1200" dirty="0"/>
        </a:p>
      </dsp:txBody>
      <dsp:txXfrm>
        <a:off x="6690202" y="209778"/>
        <a:ext cx="2412085" cy="120604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6F9768-DF45-49CC-90CC-F25234DB3A19}">
      <dsp:nvSpPr>
        <dsp:cNvPr id="0" name=""/>
        <dsp:cNvSpPr/>
      </dsp:nvSpPr>
      <dsp:spPr>
        <a:xfrm>
          <a:off x="2300" y="428849"/>
          <a:ext cx="1678169" cy="767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u="sng" kern="1200" dirty="0" smtClean="0"/>
            <a:t>1m</a:t>
          </a:r>
          <a:r>
            <a:rPr lang="en-US" sz="1700" b="1" u="sng" kern="1200" baseline="30000" dirty="0" smtClean="0"/>
            <a:t>2</a:t>
          </a:r>
          <a:r>
            <a:rPr lang="en-US" sz="1700" b="1" u="sng" kern="1200" dirty="0" smtClean="0"/>
            <a:t> FN</a:t>
          </a:r>
          <a:r>
            <a:rPr lang="en-US" sz="1700" b="1" u="sng" kern="1200" baseline="30000" dirty="0" smtClean="0"/>
            <a:t>®  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u="sng" kern="1200" dirty="0" smtClean="0"/>
            <a:t>(~5 grams of TiO</a:t>
          </a:r>
          <a:r>
            <a:rPr lang="en-US" sz="1700" b="1" u="sng" kern="1200" baseline="-25000" dirty="0" smtClean="0"/>
            <a:t>2</a:t>
          </a:r>
          <a:r>
            <a:rPr lang="en-US" sz="1700" b="1" u="sng" kern="1200" dirty="0" smtClean="0"/>
            <a:t>) </a:t>
          </a:r>
          <a:endParaRPr lang="en-US" sz="1700" kern="1200" dirty="0"/>
        </a:p>
      </dsp:txBody>
      <dsp:txXfrm>
        <a:off x="2300" y="428849"/>
        <a:ext cx="1678169" cy="767900"/>
      </dsp:txXfrm>
    </dsp:sp>
    <dsp:sp modelId="{1F2602ED-A2A1-4A77-9DCB-ADFD22D51F0A}">
      <dsp:nvSpPr>
        <dsp:cNvPr id="0" name=""/>
        <dsp:cNvSpPr/>
      </dsp:nvSpPr>
      <dsp:spPr>
        <a:xfrm>
          <a:off x="2002988" y="428849"/>
          <a:ext cx="1934218" cy="767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u="sng" kern="1200" dirty="0" smtClean="0">
              <a:solidFill>
                <a:srgbClr val="00FFFF"/>
              </a:solidFill>
            </a:rPr>
            <a:t>cleans 1,314,000 m</a:t>
          </a:r>
          <a:r>
            <a:rPr lang="en-US" sz="1700" b="1" u="sng" kern="1200" baseline="30000" dirty="0" smtClean="0">
              <a:solidFill>
                <a:srgbClr val="00FFFF"/>
              </a:solidFill>
            </a:rPr>
            <a:t>3</a:t>
          </a:r>
          <a:r>
            <a:rPr lang="en-US" sz="1700" b="1" u="sng" kern="1200" dirty="0" smtClean="0">
              <a:solidFill>
                <a:srgbClr val="00FFFF"/>
              </a:solidFill>
            </a:rPr>
            <a:t> of air of 50% pollutants annually</a:t>
          </a:r>
          <a:endParaRPr lang="en-US" sz="1700" b="1" u="sng" kern="1200" dirty="0">
            <a:solidFill>
              <a:srgbClr val="00FFFF"/>
            </a:solidFill>
          </a:endParaRPr>
        </a:p>
      </dsp:txBody>
      <dsp:txXfrm>
        <a:off x="2002988" y="428849"/>
        <a:ext cx="1934218" cy="767900"/>
      </dsp:txXfrm>
    </dsp:sp>
    <dsp:sp modelId="{1BE5A70F-05D8-4BCE-9C50-677AE41384D9}">
      <dsp:nvSpPr>
        <dsp:cNvPr id="0" name=""/>
        <dsp:cNvSpPr/>
      </dsp:nvSpPr>
      <dsp:spPr>
        <a:xfrm>
          <a:off x="4259724" y="428849"/>
          <a:ext cx="1535801" cy="7679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 smtClean="0"/>
            <a:t>removing over 0.1kg of harmful compounds </a:t>
          </a:r>
          <a:endParaRPr lang="en-US" sz="1700" b="1" kern="1200" dirty="0"/>
        </a:p>
      </dsp:txBody>
      <dsp:txXfrm>
        <a:off x="4259724" y="428849"/>
        <a:ext cx="1535801" cy="7679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8DE096-8E96-4959-840E-CBF0E823250E}">
      <dsp:nvSpPr>
        <dsp:cNvPr id="0" name=""/>
        <dsp:cNvSpPr/>
      </dsp:nvSpPr>
      <dsp:spPr>
        <a:xfrm>
          <a:off x="1" y="0"/>
          <a:ext cx="3886198" cy="2209800"/>
        </a:xfrm>
        <a:prstGeom prst="rightArrow">
          <a:avLst/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505D4840-94B1-408C-BE33-311F9C724F74}">
      <dsp:nvSpPr>
        <dsp:cNvPr id="0" name=""/>
        <dsp:cNvSpPr/>
      </dsp:nvSpPr>
      <dsp:spPr>
        <a:xfrm>
          <a:off x="474816" y="662940"/>
          <a:ext cx="1420891" cy="88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REACHED THE THEORETICAL MAXIMUM </a:t>
          </a:r>
          <a:endParaRPr lang="en-US" sz="1600" kern="1200"/>
        </a:p>
      </dsp:txBody>
      <dsp:txXfrm>
        <a:off x="474816" y="662940"/>
        <a:ext cx="1420891" cy="883920"/>
      </dsp:txXfrm>
    </dsp:sp>
    <dsp:sp modelId="{16DA7668-4AFC-4DB7-8674-EDF8E34142F8}">
      <dsp:nvSpPr>
        <dsp:cNvPr id="0" name=""/>
        <dsp:cNvSpPr/>
      </dsp:nvSpPr>
      <dsp:spPr>
        <a:xfrm>
          <a:off x="1990491" y="662940"/>
          <a:ext cx="1420891" cy="883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/>
            <a:t>(100%)  = PCA OF TiO2!!!</a:t>
          </a:r>
          <a:endParaRPr lang="en-US" sz="1600" kern="1200"/>
        </a:p>
      </dsp:txBody>
      <dsp:txXfrm>
        <a:off x="1990491" y="662940"/>
        <a:ext cx="1420891" cy="88392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03DF564-76D3-406F-8740-8C79DE105F74}">
      <dsp:nvSpPr>
        <dsp:cNvPr id="0" name=""/>
        <dsp:cNvSpPr/>
      </dsp:nvSpPr>
      <dsp:spPr>
        <a:xfrm>
          <a:off x="751" y="371870"/>
          <a:ext cx="1466058" cy="14660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682" tIns="20320" rIns="80682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EMISSION CONTROL</a:t>
          </a:r>
          <a:endParaRPr lang="en-US" sz="1600" kern="1200" dirty="0"/>
        </a:p>
      </dsp:txBody>
      <dsp:txXfrm>
        <a:off x="751" y="371870"/>
        <a:ext cx="1466058" cy="1466058"/>
      </dsp:txXfrm>
    </dsp:sp>
    <dsp:sp modelId="{3F3C8E8B-4F0A-46E0-B9A1-2A867505DA37}">
      <dsp:nvSpPr>
        <dsp:cNvPr id="0" name=""/>
        <dsp:cNvSpPr/>
      </dsp:nvSpPr>
      <dsp:spPr>
        <a:xfrm>
          <a:off x="1173598" y="371870"/>
          <a:ext cx="1466058" cy="14660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682" tIns="15240" rIns="80682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BUILDINGS PROTECTION</a:t>
          </a:r>
          <a:endParaRPr lang="en-US" sz="1200" kern="1200" dirty="0"/>
        </a:p>
      </dsp:txBody>
      <dsp:txXfrm>
        <a:off x="1173598" y="371870"/>
        <a:ext cx="1466058" cy="1466058"/>
      </dsp:txXfrm>
    </dsp:sp>
    <dsp:sp modelId="{FE9036C5-F8F2-4D81-8974-DA7BECE2FA26}">
      <dsp:nvSpPr>
        <dsp:cNvPr id="0" name=""/>
        <dsp:cNvSpPr/>
      </dsp:nvSpPr>
      <dsp:spPr>
        <a:xfrm>
          <a:off x="2346444" y="371870"/>
          <a:ext cx="1466058" cy="14660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682" tIns="15240" rIns="80682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smtClean="0"/>
            <a:t>MILITARY PROTECTION</a:t>
          </a:r>
          <a:endParaRPr lang="en-US" sz="1200" kern="1200"/>
        </a:p>
      </dsp:txBody>
      <dsp:txXfrm>
        <a:off x="2346444" y="371870"/>
        <a:ext cx="1466058" cy="1466058"/>
      </dsp:txXfrm>
    </dsp:sp>
    <dsp:sp modelId="{7C5CACB8-482E-40CB-8944-6FE8279AF86E}">
      <dsp:nvSpPr>
        <dsp:cNvPr id="0" name=""/>
        <dsp:cNvSpPr/>
      </dsp:nvSpPr>
      <dsp:spPr>
        <a:xfrm>
          <a:off x="3519291" y="371870"/>
          <a:ext cx="1466058" cy="14660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682" tIns="15240" rIns="80682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INDUSTRIAL USE</a:t>
          </a:r>
          <a:endParaRPr lang="en-US" sz="1200" kern="1200" dirty="0"/>
        </a:p>
      </dsp:txBody>
      <dsp:txXfrm>
        <a:off x="3519291" y="371870"/>
        <a:ext cx="1466058" cy="1466058"/>
      </dsp:txXfrm>
    </dsp:sp>
    <dsp:sp modelId="{701B389F-B6A7-4B09-B027-681A64AE129F}">
      <dsp:nvSpPr>
        <dsp:cNvPr id="0" name=""/>
        <dsp:cNvSpPr/>
      </dsp:nvSpPr>
      <dsp:spPr>
        <a:xfrm>
          <a:off x="4692137" y="371870"/>
          <a:ext cx="1466058" cy="14660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0682" tIns="11430" rIns="80682" bIns="11430" numCol="1" spcCol="1270" anchor="ctr" anchorCtr="0">
          <a:noAutofit/>
        </a:bodyPr>
        <a:lstStyle/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AGRICULTURE</a:t>
          </a:r>
        </a:p>
        <a:p>
          <a:pPr lvl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TRANSPORTATION</a:t>
          </a:r>
          <a:endParaRPr lang="en-US" sz="900" kern="1200" dirty="0"/>
        </a:p>
      </dsp:txBody>
      <dsp:txXfrm>
        <a:off x="4692137" y="371870"/>
        <a:ext cx="1466058" cy="1466058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83F77FC-01F5-4FBE-9976-2B66AD4BEC64}">
      <dsp:nvSpPr>
        <dsp:cNvPr id="0" name=""/>
        <dsp:cNvSpPr/>
      </dsp:nvSpPr>
      <dsp:spPr>
        <a:xfrm>
          <a:off x="4075069" y="3958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Czech Republic</a:t>
          </a:r>
          <a:endParaRPr lang="en-US" sz="1200" b="1" kern="1200"/>
        </a:p>
      </dsp:txBody>
      <dsp:txXfrm>
        <a:off x="4075069" y="3958"/>
        <a:ext cx="839485" cy="839485"/>
      </dsp:txXfrm>
    </dsp:sp>
    <dsp:sp modelId="{DBCC127A-5B88-4E46-B990-1067EB03B110}">
      <dsp:nvSpPr>
        <dsp:cNvPr id="0" name=""/>
        <dsp:cNvSpPr/>
      </dsp:nvSpPr>
      <dsp:spPr>
        <a:xfrm rot="720000">
          <a:off x="4993417" y="411700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720000">
        <a:off x="4993417" y="411700"/>
        <a:ext cx="222817" cy="283326"/>
      </dsp:txXfrm>
    </dsp:sp>
    <dsp:sp modelId="{E5319276-E4F4-44EB-9104-782AFD02A919}">
      <dsp:nvSpPr>
        <dsp:cNvPr id="0" name=""/>
        <dsp:cNvSpPr/>
      </dsp:nvSpPr>
      <dsp:spPr>
        <a:xfrm>
          <a:off x="5307434" y="265905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Slovak Republic</a:t>
          </a:r>
          <a:endParaRPr lang="en-US" sz="1200" b="1" kern="1200"/>
        </a:p>
      </dsp:txBody>
      <dsp:txXfrm>
        <a:off x="5307434" y="265905"/>
        <a:ext cx="839485" cy="839485"/>
      </dsp:txXfrm>
    </dsp:sp>
    <dsp:sp modelId="{C14E8371-9BB8-4724-B091-2F51B898B6A4}">
      <dsp:nvSpPr>
        <dsp:cNvPr id="0" name=""/>
        <dsp:cNvSpPr/>
      </dsp:nvSpPr>
      <dsp:spPr>
        <a:xfrm rot="2160000">
          <a:off x="6120304" y="910552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2160000">
        <a:off x="6120304" y="910552"/>
        <a:ext cx="222817" cy="283326"/>
      </dsp:txXfrm>
    </dsp:sp>
    <dsp:sp modelId="{6CF1CBD4-C801-40DF-87AF-801422B0D726}">
      <dsp:nvSpPr>
        <dsp:cNvPr id="0" name=""/>
        <dsp:cNvSpPr/>
      </dsp:nvSpPr>
      <dsp:spPr>
        <a:xfrm>
          <a:off x="6326711" y="1006453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Spain</a:t>
          </a:r>
          <a:endParaRPr lang="en-US" sz="1200" b="1" kern="1200"/>
        </a:p>
      </dsp:txBody>
      <dsp:txXfrm>
        <a:off x="6326711" y="1006453"/>
        <a:ext cx="839485" cy="839485"/>
      </dsp:txXfrm>
    </dsp:sp>
    <dsp:sp modelId="{18B9B8FC-DE2A-4211-AAF6-F4A45B7D8EFB}">
      <dsp:nvSpPr>
        <dsp:cNvPr id="0" name=""/>
        <dsp:cNvSpPr/>
      </dsp:nvSpPr>
      <dsp:spPr>
        <a:xfrm rot="3600000">
          <a:off x="6946865" y="1824622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3600000">
        <a:off x="6946865" y="1824622"/>
        <a:ext cx="222817" cy="283326"/>
      </dsp:txXfrm>
    </dsp:sp>
    <dsp:sp modelId="{C3058D03-7DDF-4167-94F2-611B7F3974ED}">
      <dsp:nvSpPr>
        <dsp:cNvPr id="0" name=""/>
        <dsp:cNvSpPr/>
      </dsp:nvSpPr>
      <dsp:spPr>
        <a:xfrm>
          <a:off x="6956659" y="2097555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Portugal</a:t>
          </a:r>
          <a:endParaRPr lang="en-US" sz="1200" b="1" kern="1200"/>
        </a:p>
      </dsp:txBody>
      <dsp:txXfrm>
        <a:off x="6956659" y="2097555"/>
        <a:ext cx="839485" cy="839485"/>
      </dsp:txXfrm>
    </dsp:sp>
    <dsp:sp modelId="{2046B454-8897-404C-B83B-BBA7332BB20C}">
      <dsp:nvSpPr>
        <dsp:cNvPr id="0" name=""/>
        <dsp:cNvSpPr/>
      </dsp:nvSpPr>
      <dsp:spPr>
        <a:xfrm rot="5040000">
          <a:off x="7330181" y="2995860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5040000">
        <a:off x="7330181" y="2995860"/>
        <a:ext cx="222817" cy="283326"/>
      </dsp:txXfrm>
    </dsp:sp>
    <dsp:sp modelId="{7E9EFD9F-0B8B-4457-9501-259F2748C10E}">
      <dsp:nvSpPr>
        <dsp:cNvPr id="0" name=""/>
        <dsp:cNvSpPr/>
      </dsp:nvSpPr>
      <dsp:spPr>
        <a:xfrm>
          <a:off x="7088354" y="3350549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Africa</a:t>
          </a:r>
          <a:endParaRPr lang="en-US" sz="1200" b="1" kern="1200" dirty="0"/>
        </a:p>
      </dsp:txBody>
      <dsp:txXfrm>
        <a:off x="7088354" y="3350549"/>
        <a:ext cx="839485" cy="839485"/>
      </dsp:txXfrm>
    </dsp:sp>
    <dsp:sp modelId="{A2A44E29-70DF-4B62-B11E-6106F3DBFFE7}">
      <dsp:nvSpPr>
        <dsp:cNvPr id="0" name=""/>
        <dsp:cNvSpPr/>
      </dsp:nvSpPr>
      <dsp:spPr>
        <a:xfrm rot="6480000">
          <a:off x="7203972" y="4221747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6480000">
        <a:off x="7203972" y="4221747"/>
        <a:ext cx="222817" cy="283326"/>
      </dsp:txXfrm>
    </dsp:sp>
    <dsp:sp modelId="{6743004F-FC02-4408-A420-007D8D36375E}">
      <dsp:nvSpPr>
        <dsp:cNvPr id="0" name=""/>
        <dsp:cNvSpPr/>
      </dsp:nvSpPr>
      <dsp:spPr>
        <a:xfrm>
          <a:off x="6699024" y="4548781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Australia</a:t>
          </a:r>
          <a:endParaRPr lang="en-US" sz="1200" b="1" kern="1200"/>
        </a:p>
      </dsp:txBody>
      <dsp:txXfrm>
        <a:off x="6699024" y="4548781"/>
        <a:ext cx="839485" cy="839485"/>
      </dsp:txXfrm>
    </dsp:sp>
    <dsp:sp modelId="{5A8A6EAD-E309-4966-8F1E-51CEBADBF872}">
      <dsp:nvSpPr>
        <dsp:cNvPr id="0" name=""/>
        <dsp:cNvSpPr/>
      </dsp:nvSpPr>
      <dsp:spPr>
        <a:xfrm rot="7920000">
          <a:off x="6590060" y="5290317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7920000">
        <a:off x="6590060" y="5290317"/>
        <a:ext cx="222817" cy="283326"/>
      </dsp:txXfrm>
    </dsp:sp>
    <dsp:sp modelId="{A3451000-B9BE-4537-868D-427A045639BC}">
      <dsp:nvSpPr>
        <dsp:cNvPr id="0" name=""/>
        <dsp:cNvSpPr/>
      </dsp:nvSpPr>
      <dsp:spPr>
        <a:xfrm>
          <a:off x="5855990" y="5485066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New Zealand</a:t>
          </a:r>
          <a:endParaRPr lang="en-US" sz="1200" b="1" kern="1200"/>
        </a:p>
      </dsp:txBody>
      <dsp:txXfrm>
        <a:off x="5855990" y="5485066"/>
        <a:ext cx="839485" cy="839485"/>
      </dsp:txXfrm>
    </dsp:sp>
    <dsp:sp modelId="{1B334951-1E8A-4388-BD3E-6A5DD3A4A39B}">
      <dsp:nvSpPr>
        <dsp:cNvPr id="0" name=""/>
        <dsp:cNvSpPr/>
      </dsp:nvSpPr>
      <dsp:spPr>
        <a:xfrm rot="9360000">
          <a:off x="5594598" y="6016804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9360000">
        <a:off x="5594598" y="6016804"/>
        <a:ext cx="222817" cy="283326"/>
      </dsp:txXfrm>
    </dsp:sp>
    <dsp:sp modelId="{E44674C8-0116-4557-A56B-5E11BB9A9B70}">
      <dsp:nvSpPr>
        <dsp:cNvPr id="0" name=""/>
        <dsp:cNvSpPr/>
      </dsp:nvSpPr>
      <dsp:spPr>
        <a:xfrm>
          <a:off x="4705017" y="5997512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Vietnam</a:t>
          </a:r>
          <a:endParaRPr lang="en-US" sz="1200" b="1" kern="1200"/>
        </a:p>
      </dsp:txBody>
      <dsp:txXfrm>
        <a:off x="4705017" y="5997512"/>
        <a:ext cx="839485" cy="839485"/>
      </dsp:txXfrm>
    </dsp:sp>
    <dsp:sp modelId="{27BB40B6-9FA8-437C-BE79-D17BD4491F68}">
      <dsp:nvSpPr>
        <dsp:cNvPr id="0" name=""/>
        <dsp:cNvSpPr/>
      </dsp:nvSpPr>
      <dsp:spPr>
        <a:xfrm rot="10800000">
          <a:off x="4389709" y="6275592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0800000">
        <a:off x="4389709" y="6275592"/>
        <a:ext cx="222817" cy="283326"/>
      </dsp:txXfrm>
    </dsp:sp>
    <dsp:sp modelId="{3609AB9E-2DB6-47C7-8F9D-E2843A090E65}">
      <dsp:nvSpPr>
        <dsp:cNvPr id="0" name=""/>
        <dsp:cNvSpPr/>
      </dsp:nvSpPr>
      <dsp:spPr>
        <a:xfrm>
          <a:off x="3445121" y="5997512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Poland</a:t>
          </a:r>
          <a:endParaRPr lang="en-US" sz="1200" b="1" kern="1200"/>
        </a:p>
      </dsp:txBody>
      <dsp:txXfrm>
        <a:off x="3445121" y="5997512"/>
        <a:ext cx="839485" cy="839485"/>
      </dsp:txXfrm>
    </dsp:sp>
    <dsp:sp modelId="{435A9B60-5D49-49F0-B4A1-278C5E75EA6C}">
      <dsp:nvSpPr>
        <dsp:cNvPr id="0" name=""/>
        <dsp:cNvSpPr/>
      </dsp:nvSpPr>
      <dsp:spPr>
        <a:xfrm rot="12240000">
          <a:off x="3183730" y="6021934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2240000">
        <a:off x="3183730" y="6021934"/>
        <a:ext cx="222817" cy="283326"/>
      </dsp:txXfrm>
    </dsp:sp>
    <dsp:sp modelId="{290206B1-25F0-43B7-9F7E-98CD5E1FEC42}">
      <dsp:nvSpPr>
        <dsp:cNvPr id="0" name=""/>
        <dsp:cNvSpPr/>
      </dsp:nvSpPr>
      <dsp:spPr>
        <a:xfrm>
          <a:off x="2294149" y="5485066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Canada </a:t>
          </a:r>
          <a:endParaRPr lang="en-US" sz="1200" b="1" kern="1200"/>
        </a:p>
      </dsp:txBody>
      <dsp:txXfrm>
        <a:off x="2294149" y="5485066"/>
        <a:ext cx="839485" cy="839485"/>
      </dsp:txXfrm>
    </dsp:sp>
    <dsp:sp modelId="{4EE86A6E-B6D5-4917-8DA7-7B39FB706AF6}">
      <dsp:nvSpPr>
        <dsp:cNvPr id="0" name=""/>
        <dsp:cNvSpPr/>
      </dsp:nvSpPr>
      <dsp:spPr>
        <a:xfrm rot="13680000">
          <a:off x="2185185" y="5299690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3680000">
        <a:off x="2185185" y="5299690"/>
        <a:ext cx="222817" cy="283326"/>
      </dsp:txXfrm>
    </dsp:sp>
    <dsp:sp modelId="{55E5270A-CAE8-49D6-A292-069989A66360}">
      <dsp:nvSpPr>
        <dsp:cNvPr id="0" name=""/>
        <dsp:cNvSpPr/>
      </dsp:nvSpPr>
      <dsp:spPr>
        <a:xfrm>
          <a:off x="1451114" y="4548781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USA  </a:t>
          </a:r>
          <a:endParaRPr lang="en-US" sz="1200" b="1" kern="1200"/>
        </a:p>
      </dsp:txBody>
      <dsp:txXfrm>
        <a:off x="1451114" y="4548781"/>
        <a:ext cx="839485" cy="839485"/>
      </dsp:txXfrm>
    </dsp:sp>
    <dsp:sp modelId="{98BB2E42-A134-438B-AEB8-FCC448414D72}">
      <dsp:nvSpPr>
        <dsp:cNvPr id="0" name=""/>
        <dsp:cNvSpPr/>
      </dsp:nvSpPr>
      <dsp:spPr>
        <a:xfrm rot="15120000">
          <a:off x="1566732" y="4233742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5120000">
        <a:off x="1566732" y="4233742"/>
        <a:ext cx="222817" cy="283326"/>
      </dsp:txXfrm>
    </dsp:sp>
    <dsp:sp modelId="{FFB485E3-2AA7-41CA-BB57-E520D47C0005}">
      <dsp:nvSpPr>
        <dsp:cNvPr id="0" name=""/>
        <dsp:cNvSpPr/>
      </dsp:nvSpPr>
      <dsp:spPr>
        <a:xfrm>
          <a:off x="1061785" y="3350549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Ireland</a:t>
          </a:r>
          <a:endParaRPr lang="en-US" sz="1200" b="1" kern="1200"/>
        </a:p>
      </dsp:txBody>
      <dsp:txXfrm>
        <a:off x="1061785" y="3350549"/>
        <a:ext cx="839485" cy="839485"/>
      </dsp:txXfrm>
    </dsp:sp>
    <dsp:sp modelId="{BBBB4EAC-7ADC-4214-B96F-B691099BEEFF}">
      <dsp:nvSpPr>
        <dsp:cNvPr id="0" name=""/>
        <dsp:cNvSpPr/>
      </dsp:nvSpPr>
      <dsp:spPr>
        <a:xfrm rot="16560000">
          <a:off x="1435307" y="3008403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6560000">
        <a:off x="1435307" y="3008403"/>
        <a:ext cx="222817" cy="283326"/>
      </dsp:txXfrm>
    </dsp:sp>
    <dsp:sp modelId="{4C99951D-E449-458E-AC50-4AD6480918FD}">
      <dsp:nvSpPr>
        <dsp:cNvPr id="0" name=""/>
        <dsp:cNvSpPr/>
      </dsp:nvSpPr>
      <dsp:spPr>
        <a:xfrm>
          <a:off x="1193480" y="2097555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Sweden</a:t>
          </a:r>
          <a:endParaRPr lang="en-US" sz="1200" b="1" kern="1200"/>
        </a:p>
      </dsp:txBody>
      <dsp:txXfrm>
        <a:off x="1193480" y="2097555"/>
        <a:ext cx="839485" cy="839485"/>
      </dsp:txXfrm>
    </dsp:sp>
    <dsp:sp modelId="{69CADB2C-E915-4677-ABC7-FED2561B86F8}">
      <dsp:nvSpPr>
        <dsp:cNvPr id="0" name=""/>
        <dsp:cNvSpPr/>
      </dsp:nvSpPr>
      <dsp:spPr>
        <a:xfrm rot="18000000">
          <a:off x="1813635" y="1835545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8000000">
        <a:off x="1813635" y="1835545"/>
        <a:ext cx="222817" cy="283326"/>
      </dsp:txXfrm>
    </dsp:sp>
    <dsp:sp modelId="{8CEADDFA-FA54-4E43-95AE-30EAB536A1BE}">
      <dsp:nvSpPr>
        <dsp:cNvPr id="0" name=""/>
        <dsp:cNvSpPr/>
      </dsp:nvSpPr>
      <dsp:spPr>
        <a:xfrm>
          <a:off x="1823428" y="1006453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China</a:t>
          </a:r>
          <a:endParaRPr lang="en-US" sz="1200" b="1" kern="1200"/>
        </a:p>
      </dsp:txBody>
      <dsp:txXfrm>
        <a:off x="1823428" y="1006453"/>
        <a:ext cx="839485" cy="839485"/>
      </dsp:txXfrm>
    </dsp:sp>
    <dsp:sp modelId="{3C248B65-AD3E-4680-9BC7-B3D10CCED893}">
      <dsp:nvSpPr>
        <dsp:cNvPr id="0" name=""/>
        <dsp:cNvSpPr/>
      </dsp:nvSpPr>
      <dsp:spPr>
        <a:xfrm rot="19440000">
          <a:off x="2636299" y="917965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19440000">
        <a:off x="2636299" y="917965"/>
        <a:ext cx="222817" cy="283326"/>
      </dsp:txXfrm>
    </dsp:sp>
    <dsp:sp modelId="{E5DF90EC-5E49-4388-98C9-21DAD033C189}">
      <dsp:nvSpPr>
        <dsp:cNvPr id="0" name=""/>
        <dsp:cNvSpPr/>
      </dsp:nvSpPr>
      <dsp:spPr>
        <a:xfrm>
          <a:off x="2842705" y="265905"/>
          <a:ext cx="839485" cy="8394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smtClean="0"/>
            <a:t>United Arab Emirates</a:t>
          </a:r>
          <a:endParaRPr lang="en-US" sz="1200" b="1" kern="1200"/>
        </a:p>
      </dsp:txBody>
      <dsp:txXfrm>
        <a:off x="2842705" y="265905"/>
        <a:ext cx="839485" cy="839485"/>
      </dsp:txXfrm>
    </dsp:sp>
    <dsp:sp modelId="{1F7D2978-8CB2-45A5-8CB8-433B0D89FCF4}">
      <dsp:nvSpPr>
        <dsp:cNvPr id="0" name=""/>
        <dsp:cNvSpPr/>
      </dsp:nvSpPr>
      <dsp:spPr>
        <a:xfrm rot="20880000">
          <a:off x="3761053" y="414322"/>
          <a:ext cx="222817" cy="2833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/>
        </a:p>
      </dsp:txBody>
      <dsp:txXfrm rot="20880000">
        <a:off x="3761053" y="414322"/>
        <a:ext cx="222817" cy="283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593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5593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CC1DA837-4581-496A-B0DD-27365DA24A75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9038" y="701675"/>
            <a:ext cx="4676775" cy="3508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4850" y="4445000"/>
            <a:ext cx="5643563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86825"/>
            <a:ext cx="3055938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86825"/>
            <a:ext cx="305593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D3F66D82-3B81-4C3B-B759-49A277A6C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046356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E6D3164-1CD3-4F3B-B392-DC0BA5F38617}" type="slidenum">
              <a:rPr lang="en-US" smtClean="0">
                <a:latin typeface="Calibri" pitchFamily="34" charset="0"/>
              </a:rPr>
              <a:pPr eaLnBrk="1" hangingPunct="1"/>
              <a:t>1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smtClean="0"/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654D127-AA10-4167-95E0-1A74DD5288B3}" type="slidenum">
              <a:rPr lang="en-US" smtClean="0">
                <a:latin typeface="Calibri" pitchFamily="34" charset="0"/>
              </a:rPr>
              <a:pPr eaLnBrk="1" hangingPunct="1"/>
              <a:t>3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b="1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66BD5B1-A5D7-4E60-A49B-82E318870DAB}" type="slidenum">
              <a:rPr lang="en-US" smtClean="0">
                <a:latin typeface="Calibri" pitchFamily="34" charset="0"/>
              </a:rPr>
              <a:pPr eaLnBrk="1" hangingPunct="1"/>
              <a:t>6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b="1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36B6264-B7CC-47E0-BE60-825AAA3DDB3C}" type="slidenum">
              <a:rPr lang="en-US" smtClean="0">
                <a:latin typeface="Calibri" pitchFamily="34" charset="0"/>
              </a:rPr>
              <a:pPr eaLnBrk="1" hangingPunct="1"/>
              <a:t>9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endParaRPr lang="cs-CZ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3800D36-1442-4CA6-ABD9-19988548497D}" type="slidenum">
              <a:rPr lang="en-US" smtClean="0">
                <a:latin typeface="Calibri" pitchFamily="34" charset="0"/>
              </a:rPr>
              <a:pPr eaLnBrk="1" hangingPunct="1"/>
              <a:t>10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b="1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36B6264-B7CC-47E0-BE60-825AAA3DDB3C}" type="slidenum">
              <a:rPr lang="en-US" smtClean="0">
                <a:latin typeface="Calibri" pitchFamily="34" charset="0"/>
              </a:rPr>
              <a:pPr eaLnBrk="1" hangingPunct="1"/>
              <a:t>11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b="1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36B6264-B7CC-47E0-BE60-825AAA3DDB3C}" type="slidenum">
              <a:rPr lang="en-US" smtClean="0">
                <a:latin typeface="Calibri" pitchFamily="34" charset="0"/>
              </a:rPr>
              <a:pPr eaLnBrk="1" hangingPunct="1"/>
              <a:t>13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ct val="0"/>
              </a:spcBef>
            </a:pPr>
            <a:endParaRPr lang="cs-CZ" sz="1000"/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AD40A7B-E506-405C-80EA-23780CAACD3F}" type="slidenum">
              <a:rPr lang="en-US" smtClean="0">
                <a:latin typeface="Calibri" pitchFamily="34" charset="0"/>
              </a:rPr>
              <a:pPr eaLnBrk="1" hangingPunct="1"/>
              <a:t>19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wrap="square" lIns="93763" tIns="46881" rIns="93763" bIns="468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defRPr/>
            </a:pPr>
            <a:endParaRPr lang="cs-CZ" smtClean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61821" indent="-293008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72032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40845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09658" indent="-234406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78471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47284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16097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984909" indent="-2344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1661F0B-6556-458F-90F6-9B1A8B80F583}" type="slidenum">
              <a:rPr lang="en-US" smtClean="0">
                <a:latin typeface="Calibri" pitchFamily="34" charset="0"/>
              </a:rPr>
              <a:pPr eaLnBrk="1" hangingPunct="1"/>
              <a:t>38</a:t>
            </a:fld>
            <a:endParaRPr lang="en-US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2A87-8F5D-42AE-82C2-17B525DFD246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96C85-93C9-4A5B-ACFF-C81201A57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100DF2-4556-4CC3-8D2D-A738C103DF30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61D8E-5A81-4714-9F04-5D83E1BB36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D892C-8F1D-4162-9905-396A8876C01F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5470B-D2BF-4985-8D14-69D23655B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01DE2-FA28-4CAD-9410-D3ABB6F97508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F25E2-31AF-497C-8345-F77278212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02EC8-D5F4-4865-A366-B343B90245B8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97A9C1-13A2-4E4F-B3B0-389EC895F5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BF716-E9AC-4FF3-890F-64BEA8E6A839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9FB92-8C71-4F90-AE30-E59EB43C7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2FCB6-D232-4F9E-951A-0E3312859922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69C7-37EE-4C38-A78F-3EED8496E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6C257-CA04-4664-AD34-43C691A633C1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F7771-5082-4D5A-BCAA-4C72831FB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31CE2-C159-4E4D-BF9A-307314C26AA2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8D5A5-D97C-4359-8670-5A649D80A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06EF1-C0D5-4A51-B4A1-9A51188700B5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84DF8C-D14E-4030-92CD-41FB0962C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997F8-20AB-4905-BE43-53D6CA39E69E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B7505-F367-4F5F-9478-43215355E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4999">
              <a:srgbClr val="F0EBD5"/>
            </a:gs>
            <a:gs pos="100000">
              <a:srgbClr val="D1C39F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5F90FD-23B8-4C54-9ACB-7E5117D19F5F}" type="datetimeFigureOut">
              <a:rPr lang="en-US"/>
              <a:pPr>
                <a:defRPr/>
              </a:pPr>
              <a:t>11/5/2012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347FA6-E821-49A4-B231-D1142024F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../index.htm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hyperlink" Target="mailto:an.prochazka@advancedmaterials1.com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2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44.png"/><Relationship Id="rId4" Type="http://schemas.openxmlformats.org/officeDocument/2006/relationships/diagramData" Target="../diagrams/data3.xml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57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8.jpeg"/><Relationship Id="rId9" Type="http://schemas.microsoft.com/office/2007/relationships/diagramDrawing" Target="../diagrams/drawin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61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63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67.jpeg"/><Relationship Id="rId5" Type="http://schemas.openxmlformats.org/officeDocument/2006/relationships/diagramData" Target="../diagrams/data6.xml"/><Relationship Id="rId10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microsoft.com/office/2007/relationships/diagramDrawing" Target="../diagrams/drawing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wmf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d/d4/Formic-acid-CRC-MW-3D-balls.png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tiff"/><Relationship Id="rId5" Type="http://schemas.openxmlformats.org/officeDocument/2006/relationships/image" Target="../media/image28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6.png"/><Relationship Id="rId7" Type="http://schemas.openxmlformats.org/officeDocument/2006/relationships/image" Target="../media/image8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hyperlink" Target="//upload.wikimedia.org/wikipedia/commons/d/d4/Formic-acid-CRC-MW-3D-balls.png" TargetMode="Externa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wmf"/><Relationship Id="rId5" Type="http://schemas.openxmlformats.org/officeDocument/2006/relationships/image" Target="../media/image92.png"/><Relationship Id="rId4" Type="http://schemas.openxmlformats.org/officeDocument/2006/relationships/hyperlink" Target="//upload.wikimedia.org/wikipedia/commons/d/d4/Formic-acid-CRC-MW-3D-balls.png" TargetMode="External"/><Relationship Id="rId9" Type="http://schemas.openxmlformats.org/officeDocument/2006/relationships/image" Target="../media/image9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13" Type="http://schemas.openxmlformats.org/officeDocument/2006/relationships/image" Target="../media/image138.jpeg"/><Relationship Id="rId18" Type="http://schemas.openxmlformats.org/officeDocument/2006/relationships/image" Target="../media/image143.jpeg"/><Relationship Id="rId26" Type="http://schemas.openxmlformats.org/officeDocument/2006/relationships/image" Target="../media/image150.jpeg"/><Relationship Id="rId3" Type="http://schemas.openxmlformats.org/officeDocument/2006/relationships/image" Target="../media/image128.jpeg"/><Relationship Id="rId21" Type="http://schemas.openxmlformats.org/officeDocument/2006/relationships/image" Target="../media/image146.jpeg"/><Relationship Id="rId7" Type="http://schemas.openxmlformats.org/officeDocument/2006/relationships/image" Target="../media/image132.jpeg"/><Relationship Id="rId12" Type="http://schemas.openxmlformats.org/officeDocument/2006/relationships/image" Target="../media/image137.jpeg"/><Relationship Id="rId17" Type="http://schemas.openxmlformats.org/officeDocument/2006/relationships/image" Target="../media/image142.jpeg"/><Relationship Id="rId25" Type="http://schemas.openxmlformats.org/officeDocument/2006/relationships/image" Target="../media/image149.jpeg"/><Relationship Id="rId2" Type="http://schemas.openxmlformats.org/officeDocument/2006/relationships/image" Target="../media/image127.jpeg"/><Relationship Id="rId16" Type="http://schemas.openxmlformats.org/officeDocument/2006/relationships/image" Target="../media/image141.jpeg"/><Relationship Id="rId20" Type="http://schemas.openxmlformats.org/officeDocument/2006/relationships/image" Target="../media/image145.png"/><Relationship Id="rId29" Type="http://schemas.openxmlformats.org/officeDocument/2006/relationships/image" Target="../media/image1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11" Type="http://schemas.openxmlformats.org/officeDocument/2006/relationships/image" Target="../media/image136.jpeg"/><Relationship Id="rId24" Type="http://schemas.openxmlformats.org/officeDocument/2006/relationships/hyperlink" Target="http://www.nanokrok.sk/images/srdiecko/images/PICT0189.jpg" TargetMode="External"/><Relationship Id="rId5" Type="http://schemas.openxmlformats.org/officeDocument/2006/relationships/image" Target="../media/image130.jpeg"/><Relationship Id="rId15" Type="http://schemas.openxmlformats.org/officeDocument/2006/relationships/image" Target="../media/image140.jpeg"/><Relationship Id="rId23" Type="http://schemas.openxmlformats.org/officeDocument/2006/relationships/image" Target="../media/image148.jpeg"/><Relationship Id="rId28" Type="http://schemas.openxmlformats.org/officeDocument/2006/relationships/image" Target="../media/image152.jpeg"/><Relationship Id="rId10" Type="http://schemas.openxmlformats.org/officeDocument/2006/relationships/image" Target="../media/image135.jpeg"/><Relationship Id="rId19" Type="http://schemas.openxmlformats.org/officeDocument/2006/relationships/image" Target="../media/image144.png"/><Relationship Id="rId31" Type="http://schemas.openxmlformats.org/officeDocument/2006/relationships/image" Target="../media/image155.png"/><Relationship Id="rId4" Type="http://schemas.openxmlformats.org/officeDocument/2006/relationships/image" Target="../media/image129.jpeg"/><Relationship Id="rId9" Type="http://schemas.openxmlformats.org/officeDocument/2006/relationships/image" Target="../media/image134.wmf"/><Relationship Id="rId14" Type="http://schemas.openxmlformats.org/officeDocument/2006/relationships/image" Target="../media/image139.jpeg"/><Relationship Id="rId22" Type="http://schemas.openxmlformats.org/officeDocument/2006/relationships/image" Target="../media/image147.jpeg"/><Relationship Id="rId27" Type="http://schemas.openxmlformats.org/officeDocument/2006/relationships/image" Target="../media/image151.jpeg"/><Relationship Id="rId30" Type="http://schemas.openxmlformats.org/officeDocument/2006/relationships/image" Target="../media/image1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57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56.em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openxmlformats.org/officeDocument/2006/relationships/image" Target="../media/image16.emf"/><Relationship Id="rId1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5.emf"/><Relationship Id="rId5" Type="http://schemas.openxmlformats.org/officeDocument/2006/relationships/diagramColors" Target="../diagrams/colors1.xml"/><Relationship Id="rId15" Type="http://schemas.openxmlformats.org/officeDocument/2006/relationships/image" Target="../media/image19.emf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-27087"/>
            <a:ext cx="9144000" cy="37084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8" name="Obrázek 3" descr="Logo Advanced Materials 10081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041" y="185737"/>
            <a:ext cx="272415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oup 3"/>
          <p:cNvGrpSpPr>
            <a:grpSpLocks/>
          </p:cNvGrpSpPr>
          <p:nvPr/>
        </p:nvGrpSpPr>
        <p:grpSpPr bwMode="auto">
          <a:xfrm>
            <a:off x="5867399" y="152401"/>
            <a:ext cx="3114675" cy="1288078"/>
            <a:chOff x="5585420" y="420281"/>
            <a:chExt cx="3397250" cy="1404937"/>
          </a:xfrm>
        </p:grpSpPr>
        <p:pic>
          <p:nvPicPr>
            <p:cNvPr id="11276" name="Picture 6" descr="Praha snih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420" y="439331"/>
              <a:ext cx="2590800" cy="132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0420" y="420281"/>
              <a:ext cx="1417240" cy="1404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1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5470" y="476672"/>
              <a:ext cx="457200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70" name="TextBox 29"/>
          <p:cNvSpPr txBox="1">
            <a:spLocks noChangeArrowheads="1"/>
          </p:cNvSpPr>
          <p:nvPr/>
        </p:nvSpPr>
        <p:spPr bwMode="auto">
          <a:xfrm>
            <a:off x="179388" y="1144588"/>
            <a:ext cx="4643437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500" i="1" dirty="0">
                <a:solidFill>
                  <a:schemeClr val="bg1"/>
                </a:solidFill>
              </a:rPr>
              <a:t>Nominated for European Business Award</a:t>
            </a:r>
          </a:p>
        </p:txBody>
      </p:sp>
      <p:sp>
        <p:nvSpPr>
          <p:cNvPr id="11271" name="TextBox 30"/>
          <p:cNvSpPr txBox="1">
            <a:spLocks noChangeArrowheads="1"/>
          </p:cNvSpPr>
          <p:nvPr/>
        </p:nvSpPr>
        <p:spPr bwMode="auto">
          <a:xfrm>
            <a:off x="173038" y="1611313"/>
            <a:ext cx="464502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500" i="1" dirty="0">
                <a:solidFill>
                  <a:schemeClr val="bg1"/>
                </a:solidFill>
              </a:rPr>
              <a:t>Received price of Ministry of the Environment of the Czech Republic within the prestigious nomination  “Czech Head” </a:t>
            </a:r>
          </a:p>
        </p:txBody>
      </p:sp>
      <p:sp>
        <p:nvSpPr>
          <p:cNvPr id="11272" name="TextBox 31"/>
          <p:cNvSpPr txBox="1">
            <a:spLocks noChangeArrowheads="1"/>
          </p:cNvSpPr>
          <p:nvPr/>
        </p:nvSpPr>
        <p:spPr bwMode="auto">
          <a:xfrm>
            <a:off x="185738" y="2417763"/>
            <a:ext cx="46434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500" i="1" dirty="0">
                <a:solidFill>
                  <a:schemeClr val="bg1"/>
                </a:solidFill>
              </a:rPr>
              <a:t>Scored second in prestigious Czech prime minister’s award ”Innovation of 2010” </a:t>
            </a:r>
          </a:p>
        </p:txBody>
      </p:sp>
      <p:sp>
        <p:nvSpPr>
          <p:cNvPr id="11273" name="TextBox 32"/>
          <p:cNvSpPr txBox="1">
            <a:spLocks noChangeArrowheads="1"/>
          </p:cNvSpPr>
          <p:nvPr/>
        </p:nvSpPr>
        <p:spPr bwMode="auto">
          <a:xfrm>
            <a:off x="5219701" y="1611313"/>
            <a:ext cx="38004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500" b="1" i="1" dirty="0">
                <a:solidFill>
                  <a:schemeClr val="bg1"/>
                </a:solidFill>
              </a:rPr>
              <a:t>Owner of several strategic technologies</a:t>
            </a:r>
          </a:p>
        </p:txBody>
      </p:sp>
      <p:sp>
        <p:nvSpPr>
          <p:cNvPr id="11274" name="TextBox 33"/>
          <p:cNvSpPr txBox="1">
            <a:spLocks noChangeArrowheads="1"/>
          </p:cNvSpPr>
          <p:nvPr/>
        </p:nvSpPr>
        <p:spPr bwMode="auto">
          <a:xfrm>
            <a:off x="4818063" y="3238500"/>
            <a:ext cx="3571874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500" i="1" dirty="0">
                <a:solidFill>
                  <a:schemeClr val="bg1"/>
                </a:solidFill>
              </a:rPr>
              <a:t>Participate in several  FP7 consortiums </a:t>
            </a:r>
          </a:p>
        </p:txBody>
      </p:sp>
      <p:pic>
        <p:nvPicPr>
          <p:cNvPr id="1127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05800" y="3052762"/>
            <a:ext cx="70485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277996" y="4977646"/>
            <a:ext cx="86868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b="1" i="1" dirty="0" smtClean="0"/>
              <a:t>		Nano-TiO</a:t>
            </a:r>
            <a:r>
              <a:rPr lang="en-US" sz="2400" b="1" i="1" baseline="-25000" dirty="0" smtClean="0"/>
              <a:t>2</a:t>
            </a:r>
            <a:r>
              <a:rPr lang="en-US" sz="2400" b="1" i="1" dirty="0" smtClean="0"/>
              <a:t> Efficiency in FN Coatings</a:t>
            </a:r>
            <a:endParaRPr lang="en-US" sz="2400" i="1" dirty="0"/>
          </a:p>
          <a:p>
            <a:pPr lvl="0"/>
            <a:endParaRPr lang="en-US" sz="2000" dirty="0"/>
          </a:p>
          <a:p>
            <a:pPr lvl="6"/>
            <a:r>
              <a:rPr lang="en-US" sz="2000" dirty="0" smtClean="0"/>
              <a:t>		</a:t>
            </a:r>
            <a:r>
              <a:rPr lang="en-US" sz="2400" i="1" dirty="0" smtClean="0">
                <a:solidFill>
                  <a:srgbClr val="000066"/>
                </a:solidFill>
                <a:cs typeface="Times New Roman" pitchFamily="18" charset="0"/>
              </a:rPr>
              <a:t>Jan </a:t>
            </a:r>
            <a:r>
              <a:rPr lang="en-US" sz="2400" i="1" dirty="0" err="1" smtClean="0">
                <a:solidFill>
                  <a:srgbClr val="000066"/>
                </a:solidFill>
                <a:cs typeface="Times New Roman" pitchFamily="18" charset="0"/>
              </a:rPr>
              <a:t>Prochazka</a:t>
            </a:r>
            <a:endParaRPr lang="en-US" sz="2400" i="1" dirty="0">
              <a:solidFill>
                <a:srgbClr val="000066"/>
              </a:solidFill>
              <a:cs typeface="Times New Roman" pitchFamily="18" charset="0"/>
            </a:endParaRPr>
          </a:p>
          <a:p>
            <a:pPr lvl="6"/>
            <a:r>
              <a:rPr lang="en-US" sz="2400" i="1" dirty="0" smtClean="0">
                <a:solidFill>
                  <a:srgbClr val="0000FF"/>
                </a:solidFill>
                <a:cs typeface="Times New Roman" pitchFamily="18" charset="0"/>
              </a:rPr>
              <a:t> 		</a:t>
            </a:r>
            <a:r>
              <a:rPr lang="en-US" sz="1500" i="1" u="sng" dirty="0" smtClean="0">
                <a:solidFill>
                  <a:srgbClr val="0000FF"/>
                </a:solidFill>
                <a:cs typeface="Times New Roman" pitchFamily="18" charset="0"/>
              </a:rPr>
              <a:t>j</a:t>
            </a:r>
            <a:r>
              <a:rPr lang="en-US" sz="1500" i="1" u="sng" dirty="0" smtClean="0">
                <a:cs typeface="Times New Roman" pitchFamily="18" charset="0"/>
                <a:hlinkClick r:id="rId9"/>
              </a:rPr>
              <a:t>an.prochazka@advancedmaterials1.com</a:t>
            </a:r>
            <a:r>
              <a:rPr lang="en-US" sz="2400" dirty="0" smtClean="0"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0066"/>
              </a:solidFill>
              <a:cs typeface="Times New Roman" pitchFamily="18" charset="0"/>
            </a:endParaRPr>
          </a:p>
          <a:p>
            <a:pPr eaLnBrk="0" hangingPunct="0">
              <a:defRPr/>
            </a:pPr>
            <a:endParaRPr lang="en-US" sz="2400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85739" y="3630348"/>
            <a:ext cx="8472486" cy="12003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FN</a:t>
            </a:r>
            <a:r>
              <a:rPr lang="en-US" sz="3600" baseline="300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®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2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Times New Roman" pitchFamily="18" charset="0"/>
              </a:rPr>
              <a:t>. Generation of photocatalytic products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4697730"/>
            <a:ext cx="1754505" cy="116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52388" y="6153835"/>
            <a:ext cx="278852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500" u="sng" dirty="0">
                <a:solidFill>
                  <a:srgbClr val="3333FF"/>
                </a:solidFill>
              </a:rPr>
              <a:t>www.advancedmaterials1.com</a:t>
            </a:r>
          </a:p>
        </p:txBody>
      </p:sp>
    </p:spTree>
    <p:extLst>
      <p:ext uri="{BB962C8B-B14F-4D97-AF65-F5344CB8AC3E}">
        <p14:creationId xmlns:p14="http://schemas.microsoft.com/office/powerpoint/2010/main" xmlns="" val="27159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xmlns="" val="778920001"/>
              </p:ext>
            </p:extLst>
          </p:nvPr>
        </p:nvGraphicFramePr>
        <p:xfrm>
          <a:off x="0" y="0"/>
          <a:ext cx="914400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4580" name="Picture 2" descr="C:\Users\FNNANO\Desktop\Desktop\USA nalepky\FN1 eng front 1gal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875" y="2438400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C:\Users\FNNANO\Desktop\Desktop\USA nalepky\FN2 eng front 1gal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8400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 descr="C:\Users\FNNANO\Desktop\Desktop\USA nalepky\FN3 1gal EN FRONT.t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0975" y="3657600"/>
            <a:ext cx="10922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35235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76200"/>
            <a:ext cx="4495800" cy="152400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>
            <a:noAutofit/>
            <a:scene3d>
              <a:camera prst="orthographicFront"/>
              <a:lightRig rig="threePt" dir="t"/>
            </a:scene3d>
            <a:sp3d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1" cap="sm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cap="sm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cs-CZ" sz="3600" b="1" cap="sm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FN</a:t>
            </a:r>
            <a:r>
              <a:rPr lang="cs-CZ" sz="3600" b="1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3600" b="1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COATINGS=</a:t>
            </a:r>
            <a:b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UV SHIELD</a:t>
            </a:r>
            <a:r>
              <a:rPr lang="en-US" sz="2400" b="1" baseline="-25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baseline="-25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endParaRPr lang="cs-CZ" sz="36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6138" y="2086076"/>
            <a:ext cx="3730625" cy="266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0949" y="5138172"/>
            <a:ext cx="5102225" cy="135421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7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10 MICRONS </a:t>
            </a:r>
            <a:r>
              <a:rPr lang="cs-CZ" sz="2800" b="1" i="1" cap="small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FN</a:t>
            </a:r>
            <a:r>
              <a:rPr lang="cs-CZ" sz="2800" b="1" i="1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2800" b="1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LAYER ABSORBS OVER 99.9 % OF THE SUN UV RADIATION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399" y="1583353"/>
            <a:ext cx="533400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cap="small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FN</a:t>
            </a:r>
            <a:r>
              <a:rPr lang="cs-CZ" sz="2400" b="1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2400" b="1" baseline="300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COATINGS ABSORB UV, THUS PROTECTING THE COATED SURFACE FROM UV RADIATION</a:t>
            </a:r>
          </a:p>
          <a:p>
            <a:endParaRPr lang="en-US" sz="24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PROVIDE UV SHIELD TOTHE ACRYLIC PAINT COAT OR OTHER BASE MATERIAL   UNDERNEATH</a:t>
            </a:r>
          </a:p>
          <a:p>
            <a:endParaRPr lang="en-US" sz="2400" b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SLOWS: 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AGEING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BLEACHING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FADING</a:t>
            </a:r>
          </a:p>
          <a:p>
            <a:pPr marL="342900" indent="-342900">
              <a:buBlip>
                <a:blip r:embed="rId4"/>
              </a:buBlip>
            </a:pPr>
            <a:r>
              <a:rPr lang="en-US" sz="24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WEARING DOWN</a:t>
            </a:r>
            <a:endParaRPr lang="en-US" dirty="0">
              <a:solidFill>
                <a:srgbClr val="000066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flipH="1">
            <a:off x="267884" y="0"/>
            <a:ext cx="2743201" cy="1295400"/>
            <a:chOff x="779295" y="2440280"/>
            <a:chExt cx="2662163" cy="1971228"/>
          </a:xfrm>
          <a:scene3d>
            <a:camera prst="orthographicFront"/>
            <a:lightRig rig="flat" dir="t"/>
          </a:scene3d>
        </p:grpSpPr>
        <p:sp>
          <p:nvSpPr>
            <p:cNvPr id="7" name="Up Arrow 6"/>
            <p:cNvSpPr/>
            <p:nvPr/>
          </p:nvSpPr>
          <p:spPr>
            <a:xfrm rot="16200000">
              <a:off x="1124763" y="2094812"/>
              <a:ext cx="1971228" cy="2662163"/>
            </a:xfrm>
            <a:prstGeom prst="upArrow">
              <a:avLst>
                <a:gd name="adj1" fmla="val 50000"/>
                <a:gd name="adj2" fmla="val 35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9643083"/>
                <a:satOff val="-14469"/>
                <a:lumOff val="-2353"/>
                <a:alphaOff val="0"/>
              </a:schemeClr>
            </a:fillRef>
            <a:effectRef idx="2">
              <a:schemeClr val="accent3">
                <a:hueOff val="9643083"/>
                <a:satOff val="-14469"/>
                <a:lumOff val="-2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Up Arrow 4"/>
            <p:cNvSpPr/>
            <p:nvPr/>
          </p:nvSpPr>
          <p:spPr>
            <a:xfrm>
              <a:off x="1030671" y="3020053"/>
              <a:ext cx="2317198" cy="98561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5128" tIns="135128" rIns="135128" bIns="135128" numCol="1" spcCol="1270" anchor="ctr" anchorCtr="0">
              <a:noAutofit/>
            </a:bodyPr>
            <a:lstStyle/>
            <a:p>
              <a:pPr lvl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900" b="1" kern="1200" dirty="0" smtClean="0"/>
                <a:t>UV PROTECTION</a:t>
              </a:r>
              <a:endParaRPr lang="en-US" sz="1900" b="1" kern="1200" dirty="0"/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7315200" y="2514600"/>
            <a:ext cx="157797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36632" y="2514600"/>
            <a:ext cx="12565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VIS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638800" y="2514600"/>
            <a:ext cx="1676400" cy="0"/>
          </a:xfrm>
          <a:prstGeom prst="straightConnector1">
            <a:avLst/>
          </a:prstGeom>
          <a:ln>
            <a:solidFill>
              <a:srgbClr val="CC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73473" y="2514600"/>
            <a:ext cx="9371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UV</a:t>
            </a:r>
          </a:p>
        </p:txBody>
      </p:sp>
    </p:spTree>
    <p:extLst>
      <p:ext uri="{BB962C8B-B14F-4D97-AF65-F5344CB8AC3E}">
        <p14:creationId xmlns:p14="http://schemas.microsoft.com/office/powerpoint/2010/main" xmlns="" val="148834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751" y="304800"/>
            <a:ext cx="8424936" cy="2667000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000" cap="sm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ABSORBED UV RADIATION ACTIVATES </a:t>
            </a:r>
            <a:r>
              <a:rPr lang="cs-CZ" sz="5000" cap="sm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FN</a:t>
            </a:r>
            <a:r>
              <a:rPr lang="cs-CZ" sz="5000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5000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COATINGS CREATING: </a:t>
            </a:r>
            <a:r>
              <a:rPr lang="en-US" sz="2400" b="1" baseline="-25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400" b="1" baseline="-25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endParaRPr lang="cs-CZ" sz="36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651" y="2952066"/>
            <a:ext cx="5219699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i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HIGHLY OXIDATIVE SURFACE, CAPABLE OF ELIMINATING POLUTANTS FROM THE AIR AND DESTROYING ERODING MICROORGANISMS.</a:t>
            </a:r>
            <a:endParaRPr lang="en-US" sz="3300" i="1" dirty="0"/>
          </a:p>
        </p:txBody>
      </p:sp>
      <p:pic>
        <p:nvPicPr>
          <p:cNvPr id="2067" name="Picture 19" descr="D:\SamsungRecovery\SamsungData\DataBackup#(2012-10-19.132233)\C Drive\Users\FNNANO\Documents\ZALOHY\Zalohy 14-7-2012\fotky a info pro reklamu\fotky pro Martina\rozdil fas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57400"/>
            <a:ext cx="3124201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21" descr="D:\SamsungRecovery\SamsungData\DataBackup#(2012-10-19.132233)\C Drive\Users\FNNANO\Documents\ZALOHY\Zalohy 14-7-2012\fotky a info pro reklamu\obrazky a soubory pro Sefla\sloupky tas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438651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6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839200" cy="10668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3600" b="1" cap="small" dirty="0" smtClean="0">
                <a:solidFill>
                  <a:srgbClr val="000066"/>
                </a:solidFill>
              </a:rPr>
              <a:t>FN</a:t>
            </a:r>
            <a:r>
              <a:rPr lang="cs-CZ" sz="3600" b="1" baseline="30000" dirty="0" smtClean="0">
                <a:solidFill>
                  <a:srgbClr val="000066"/>
                </a:solidFill>
              </a:rPr>
              <a:t>®</a:t>
            </a:r>
            <a:r>
              <a:rPr lang="cs-CZ" sz="3600" b="1" dirty="0" smtClean="0">
                <a:solidFill>
                  <a:srgbClr val="000066"/>
                </a:solidFill>
              </a:rPr>
              <a:t> </a:t>
            </a:r>
            <a:r>
              <a:rPr lang="en-US" sz="3600" b="1" dirty="0" smtClean="0">
                <a:solidFill>
                  <a:srgbClr val="000066"/>
                </a:solidFill>
              </a:rPr>
              <a:t>PHOTOCATALYTIC COATINGS</a:t>
            </a:r>
            <a:br>
              <a:rPr lang="en-US" sz="3600" b="1" dirty="0" smtClean="0">
                <a:solidFill>
                  <a:srgbClr val="000066"/>
                </a:solidFill>
              </a:rPr>
            </a:br>
            <a:r>
              <a:rPr lang="en-US" sz="3600" b="1" dirty="0" smtClean="0">
                <a:solidFill>
                  <a:srgbClr val="000066"/>
                </a:solidFill>
              </a:rPr>
              <a:t>ISO </a:t>
            </a:r>
            <a:r>
              <a:rPr lang="en-US" sz="3600" b="1" dirty="0">
                <a:solidFill>
                  <a:srgbClr val="000066"/>
                </a:solidFill>
              </a:rPr>
              <a:t>22197-1 </a:t>
            </a:r>
            <a:r>
              <a:rPr lang="en-US" sz="3600" b="1" dirty="0" smtClean="0">
                <a:solidFill>
                  <a:srgbClr val="000066"/>
                </a:solidFill>
              </a:rPr>
              <a:t>test NOx Conversion</a:t>
            </a:r>
            <a:endParaRPr lang="cs-CZ" sz="3600" dirty="0">
              <a:solidFill>
                <a:srgbClr val="000066"/>
              </a:solidFill>
            </a:endParaRPr>
          </a:p>
        </p:txBody>
      </p:sp>
      <p:sp>
        <p:nvSpPr>
          <p:cNvPr id="17411" name="Zástupný symbol pro obsah 6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191001" cy="3429000"/>
          </a:xfrm>
          <a:ln>
            <a:solidFill>
              <a:srgbClr val="3333FF"/>
            </a:solidFill>
          </a:ln>
        </p:spPr>
        <p:txBody>
          <a:bodyPr/>
          <a:lstStyle/>
          <a:p>
            <a:pPr marL="0" indent="0" eaLnBrk="1" hangingPunct="1">
              <a:lnSpc>
                <a:spcPct val="130000"/>
              </a:lnSpc>
              <a:buNone/>
            </a:pPr>
            <a:r>
              <a:rPr lang="en-US" dirty="0" smtClean="0">
                <a:solidFill>
                  <a:srgbClr val="000066"/>
                </a:solidFill>
              </a:rPr>
              <a:t>FN</a:t>
            </a:r>
            <a:r>
              <a:rPr lang="en-US" baseline="30000" dirty="0" smtClean="0">
                <a:solidFill>
                  <a:srgbClr val="000066"/>
                </a:solidFill>
              </a:rPr>
              <a:t>® </a:t>
            </a:r>
            <a:r>
              <a:rPr lang="cs-CZ" baseline="30000" dirty="0" smtClean="0">
                <a:solidFill>
                  <a:srgbClr val="000066"/>
                </a:solidFill>
              </a:rPr>
              <a:t> </a:t>
            </a:r>
            <a:r>
              <a:rPr lang="en-US" dirty="0" smtClean="0">
                <a:solidFill>
                  <a:srgbClr val="000066"/>
                </a:solidFill>
              </a:rPr>
              <a:t>are nearly </a:t>
            </a:r>
            <a:r>
              <a:rPr lang="en-US" b="1" dirty="0" smtClean="0">
                <a:solidFill>
                  <a:srgbClr val="000066"/>
                </a:solidFill>
              </a:rPr>
              <a:t>hundred times more effective</a:t>
            </a:r>
            <a:r>
              <a:rPr lang="en-US" dirty="0" smtClean="0">
                <a:solidFill>
                  <a:srgbClr val="000066"/>
                </a:solidFill>
              </a:rPr>
              <a:t> than conventional products of the first generation (based on silicate, silicon or acrylate binders or sol-gel). </a:t>
            </a:r>
            <a:endParaRPr lang="cs-CZ" dirty="0" smtClean="0">
              <a:solidFill>
                <a:srgbClr val="000066"/>
              </a:solidFill>
            </a:endParaRPr>
          </a:p>
        </p:txBody>
      </p:sp>
      <p:pic>
        <p:nvPicPr>
          <p:cNvPr id="17412" name="Obrázek 12" descr="Graf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047" y="128587"/>
            <a:ext cx="2018507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2"/>
          <p:cNvSpPr txBox="1">
            <a:spLocks noChangeArrowheads="1"/>
          </p:cNvSpPr>
          <p:nvPr/>
        </p:nvSpPr>
        <p:spPr bwMode="auto">
          <a:xfrm>
            <a:off x="228600" y="5334000"/>
            <a:ext cx="8666954" cy="149271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700" b="1" i="1" dirty="0"/>
              <a:t>ISO 22197-1  </a:t>
            </a:r>
            <a:r>
              <a:rPr lang="en-US" sz="2700" b="1" i="1" dirty="0" smtClean="0"/>
              <a:t>Test analysis:   </a:t>
            </a:r>
          </a:p>
          <a:p>
            <a:pPr eaLnBrk="1" hangingPunct="1"/>
            <a:r>
              <a:rPr lang="en-US" sz="3200" b="1" i="1" dirty="0" smtClean="0"/>
              <a:t>1 </a:t>
            </a:r>
            <a:r>
              <a:rPr lang="en-US" sz="3200" b="1" i="1" dirty="0"/>
              <a:t>m</a:t>
            </a:r>
            <a:r>
              <a:rPr lang="en-US" sz="3200" b="1" i="1" baseline="30000" dirty="0"/>
              <a:t>2</a:t>
            </a:r>
            <a:r>
              <a:rPr lang="en-US" sz="2700" b="1" i="1" dirty="0"/>
              <a:t> of FN</a:t>
            </a:r>
            <a:r>
              <a:rPr lang="en-US" sz="2700" b="1" i="1" baseline="30000" dirty="0"/>
              <a:t>®</a:t>
            </a:r>
            <a:r>
              <a:rPr lang="en-US" sz="2700" b="1" i="1" dirty="0"/>
              <a:t> </a:t>
            </a:r>
            <a:r>
              <a:rPr lang="en-US" sz="2700" b="1" i="1" dirty="0" smtClean="0"/>
              <a:t>treated surface will </a:t>
            </a:r>
            <a:r>
              <a:rPr lang="en-US" sz="2700" b="1" i="1" dirty="0"/>
              <a:t>decontaminate </a:t>
            </a:r>
            <a:r>
              <a:rPr lang="en-US" sz="2700" b="1" i="1" dirty="0" smtClean="0"/>
              <a:t>over </a:t>
            </a:r>
            <a:r>
              <a:rPr lang="en-US" sz="3200" b="1" i="1" dirty="0" smtClean="0"/>
              <a:t>3,000,000 </a:t>
            </a:r>
            <a:r>
              <a:rPr lang="en-US" sz="3200" b="1" i="1" dirty="0"/>
              <a:t>m</a:t>
            </a:r>
            <a:r>
              <a:rPr lang="en-US" sz="3200" b="1" i="1" baseline="30000" dirty="0"/>
              <a:t>3</a:t>
            </a:r>
            <a:r>
              <a:rPr lang="en-US" sz="3200" b="1" i="1" dirty="0"/>
              <a:t> </a:t>
            </a:r>
            <a:r>
              <a:rPr lang="en-US" sz="2700" b="1" i="1" dirty="0"/>
              <a:t>of air annually</a:t>
            </a:r>
            <a:r>
              <a:rPr lang="en-US" sz="2700" b="1" i="1" dirty="0" smtClean="0"/>
              <a:t>!!!</a:t>
            </a:r>
            <a:endParaRPr lang="en-US" sz="2700" b="1" i="1" dirty="0"/>
          </a:p>
        </p:txBody>
      </p:sp>
      <p:sp>
        <p:nvSpPr>
          <p:cNvPr id="7" name="TextBox 25"/>
          <p:cNvSpPr txBox="1">
            <a:spLocks noChangeArrowheads="1"/>
          </p:cNvSpPr>
          <p:nvPr/>
        </p:nvSpPr>
        <p:spPr bwMode="auto">
          <a:xfrm>
            <a:off x="4648200" y="1752600"/>
            <a:ext cx="4247354" cy="3277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300" b="1" dirty="0" smtClean="0">
                <a:solidFill>
                  <a:srgbClr val="0000CC"/>
                </a:solidFill>
              </a:rPr>
              <a:t>ISO TEST CONDITIONS</a:t>
            </a:r>
            <a:r>
              <a:rPr lang="en-US" sz="2300" dirty="0" smtClean="0">
                <a:solidFill>
                  <a:srgbClr val="0000CC"/>
                </a:solidFill>
              </a:rPr>
              <a:t>:</a:t>
            </a:r>
          </a:p>
          <a:p>
            <a:pPr eaLnBrk="1" hangingPunct="1"/>
            <a:r>
              <a:rPr lang="en-US" sz="2300" dirty="0" smtClean="0">
                <a:solidFill>
                  <a:srgbClr val="0000CC"/>
                </a:solidFill>
              </a:rPr>
              <a:t> </a:t>
            </a:r>
          </a:p>
          <a:p>
            <a:pPr eaLnBrk="1" hangingPunct="1"/>
            <a:r>
              <a:rPr lang="en-US" sz="2300" b="1" dirty="0" smtClean="0">
                <a:solidFill>
                  <a:srgbClr val="0000CC"/>
                </a:solidFill>
              </a:rPr>
              <a:t>GAS FLOW ~ 0.2 m/s </a:t>
            </a:r>
            <a:r>
              <a:rPr lang="en-US" sz="2300" dirty="0" smtClean="0">
                <a:solidFill>
                  <a:srgbClr val="0000CC"/>
                </a:solidFill>
              </a:rPr>
              <a:t>(simulation of light wind)</a:t>
            </a:r>
          </a:p>
          <a:p>
            <a:pPr eaLnBrk="1" hangingPunct="1"/>
            <a:r>
              <a:rPr lang="en-US" sz="2300" b="1" cap="all" dirty="0" smtClean="0">
                <a:solidFill>
                  <a:srgbClr val="0000CC"/>
                </a:solidFill>
              </a:rPr>
              <a:t>Concentration of emissions </a:t>
            </a:r>
            <a:r>
              <a:rPr lang="en-US" sz="2300" b="1" dirty="0" smtClean="0">
                <a:solidFill>
                  <a:srgbClr val="0000CC"/>
                </a:solidFill>
              </a:rPr>
              <a:t>– 1 ppm </a:t>
            </a:r>
          </a:p>
          <a:p>
            <a:pPr eaLnBrk="1" hangingPunct="1"/>
            <a:r>
              <a:rPr lang="en-US" sz="2300" dirty="0" smtClean="0">
                <a:solidFill>
                  <a:srgbClr val="0000CC"/>
                </a:solidFill>
              </a:rPr>
              <a:t>(analogy to heavy traffic jam)</a:t>
            </a:r>
          </a:p>
          <a:p>
            <a:pPr eaLnBrk="1" hangingPunct="1"/>
            <a:r>
              <a:rPr lang="en-US" sz="2300" b="1" dirty="0" smtClean="0">
                <a:solidFill>
                  <a:srgbClr val="0000CC"/>
                </a:solidFill>
              </a:rPr>
              <a:t>UV INTENSITY– 1 SUN </a:t>
            </a:r>
            <a:r>
              <a:rPr lang="en-US" sz="2300" dirty="0" smtClean="0">
                <a:solidFill>
                  <a:srgbClr val="0000CC"/>
                </a:solidFill>
              </a:rPr>
              <a:t>(simulation of a sunny day)</a:t>
            </a:r>
          </a:p>
        </p:txBody>
      </p:sp>
    </p:spTree>
    <p:extLst>
      <p:ext uri="{BB962C8B-B14F-4D97-AF65-F5344CB8AC3E}">
        <p14:creationId xmlns:p14="http://schemas.microsoft.com/office/powerpoint/2010/main" xmlns="" val="279117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72575" cy="6858000"/>
            <a:chOff x="0" y="0"/>
            <a:chExt cx="9172575" cy="6858000"/>
          </a:xfrm>
        </p:grpSpPr>
        <p:grpSp>
          <p:nvGrpSpPr>
            <p:cNvPr id="2050" name="Group 13"/>
            <p:cNvGrpSpPr>
              <a:grpSpLocks/>
            </p:cNvGrpSpPr>
            <p:nvPr/>
          </p:nvGrpSpPr>
          <p:grpSpPr bwMode="auto">
            <a:xfrm>
              <a:off x="0" y="0"/>
              <a:ext cx="9172575" cy="6858000"/>
              <a:chOff x="0" y="0"/>
              <a:chExt cx="9172478" cy="6858000"/>
            </a:xfrm>
          </p:grpSpPr>
          <p:grpSp>
            <p:nvGrpSpPr>
              <p:cNvPr id="2052" name="Group 10"/>
              <p:cNvGrpSpPr>
                <a:grpSpLocks/>
              </p:cNvGrpSpPr>
              <p:nvPr/>
            </p:nvGrpSpPr>
            <p:grpSpPr bwMode="auto">
              <a:xfrm>
                <a:off x="0" y="0"/>
                <a:ext cx="9172478" cy="6858000"/>
                <a:chOff x="0" y="0"/>
                <a:chExt cx="9172478" cy="6858000"/>
              </a:xfrm>
            </p:grpSpPr>
            <p:pic>
              <p:nvPicPr>
                <p:cNvPr id="2057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72478" cy="6858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8" name="TextBox 2"/>
                <p:cNvSpPr txBox="1">
                  <a:spLocks noChangeArrowheads="1"/>
                </p:cNvSpPr>
                <p:nvPr/>
              </p:nvSpPr>
              <p:spPr bwMode="auto">
                <a:xfrm>
                  <a:off x="1181109" y="160992"/>
                  <a:ext cx="1371612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dirty="0">
                      <a:latin typeface="Calibri" pitchFamily="34" charset="0"/>
                    </a:rPr>
                    <a:t>UV on</a:t>
                  </a:r>
                </a:p>
              </p:txBody>
            </p:sp>
            <p:cxnSp>
              <p:nvCxnSpPr>
                <p:cNvPr id="7" name="Straight Arrow Connector 6"/>
                <p:cNvCxnSpPr/>
                <p:nvPr/>
              </p:nvCxnSpPr>
              <p:spPr>
                <a:xfrm rot="5400000">
                  <a:off x="1485089" y="799306"/>
                  <a:ext cx="230188" cy="0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0" name="TextBox 8"/>
                <p:cNvSpPr txBox="1">
                  <a:spLocks noChangeArrowheads="1"/>
                </p:cNvSpPr>
                <p:nvPr/>
              </p:nvSpPr>
              <p:spPr bwMode="auto">
                <a:xfrm>
                  <a:off x="7696119" y="609600"/>
                  <a:ext cx="1447881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800" b="1" dirty="0">
                      <a:latin typeface="Calibri" pitchFamily="34" charset="0"/>
                    </a:rPr>
                    <a:t>UV off</a:t>
                  </a: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 rot="5400000">
                  <a:off x="8267611" y="1104900"/>
                  <a:ext cx="230188" cy="1588"/>
                </a:xfrm>
                <a:prstGeom prst="straightConnector1">
                  <a:avLst/>
                </a:prstGeom>
                <a:ln w="28575">
                  <a:solidFill>
                    <a:srgbClr val="7030A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2362200" y="152400"/>
                <a:ext cx="5867400" cy="50783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2700" b="1" dirty="0">
                    <a:solidFill>
                      <a:srgbClr val="0000CC"/>
                    </a:solidFill>
                    <a:latin typeface="+mn-lt"/>
                  </a:rPr>
                  <a:t>NOx PHOTOCATALYTIC CONVERSION</a:t>
                </a:r>
              </a:p>
            </p:txBody>
          </p:sp>
          <p:pic>
            <p:nvPicPr>
              <p:cNvPr id="2056" name="Picture 5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1200" y="1752600"/>
                <a:ext cx="4953000" cy="1900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1" name="Rectangle 10"/>
            <p:cNvSpPr>
              <a:spLocks noChangeArrowheads="1"/>
            </p:cNvSpPr>
            <p:nvPr/>
          </p:nvSpPr>
          <p:spPr bwMode="auto">
            <a:xfrm>
              <a:off x="3895572" y="685800"/>
              <a:ext cx="2800767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3600" dirty="0"/>
                <a:t>ISO 22197-1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52800" y="6324600"/>
              <a:ext cx="1847935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28600" y="228600"/>
            <a:ext cx="8839200" cy="1219200"/>
          </a:xfrm>
          <a:prstGeom prst="rect">
            <a:avLst/>
          </a:prstGeom>
          <a:solidFill>
            <a:srgbClr val="3333FF"/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3600" b="1" cap="small" dirty="0" smtClean="0">
                <a:solidFill>
                  <a:schemeClr val="bg1"/>
                </a:solidFill>
              </a:rPr>
              <a:t>FN</a:t>
            </a:r>
            <a:r>
              <a:rPr lang="cs-CZ" sz="3600" b="1" baseline="30000" dirty="0" smtClean="0">
                <a:solidFill>
                  <a:schemeClr val="bg1"/>
                </a:solidFill>
              </a:rPr>
              <a:t>®</a:t>
            </a:r>
            <a:r>
              <a:rPr lang="cs-CZ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PHOTOCATALYTIC COATINGS</a:t>
            </a:r>
            <a:br>
              <a:rPr lang="en-US" sz="3600" b="1" dirty="0" smtClean="0">
                <a:solidFill>
                  <a:schemeClr val="bg1"/>
                </a:solidFill>
              </a:rPr>
            </a:br>
            <a:r>
              <a:rPr lang="en-US" sz="3600" b="1" dirty="0" smtClean="0">
                <a:solidFill>
                  <a:schemeClr val="bg1"/>
                </a:solidFill>
              </a:rPr>
              <a:t>CAN HANDLE THE NOx CONVERSION ISSUE!!!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234" y="5173663"/>
            <a:ext cx="212806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-76200" y="1797050"/>
            <a:ext cx="9144000" cy="3262313"/>
            <a:chOff x="-76200" y="1797050"/>
            <a:chExt cx="9144000" cy="3262313"/>
          </a:xfrm>
        </p:grpSpPr>
        <p:pic>
          <p:nvPicPr>
            <p:cNvPr id="6145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1797050"/>
              <a:ext cx="9144000" cy="32623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4343400"/>
              <a:ext cx="999861" cy="522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214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26" y="1346828"/>
            <a:ext cx="5721626" cy="360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2" descr="C:\Documents and Settings\Install\Local Settings\Temporary Internet Files\Content.IE5\C2RRYHR9\MP900442354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4419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C:\Documents and Settings\Install\Local Settings\Temporary Internet Files\Content.IE5\R7YPOJEX\MP900316915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953000"/>
            <a:ext cx="4724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76200"/>
            <a:ext cx="9144000" cy="1246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2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PRACTICAL EXAMPLE BASED ON THE ISO 22197-1 test :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25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WHAT 1 </a:t>
            </a:r>
            <a:r>
              <a:rPr lang="en-US" sz="25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</a:t>
            </a:r>
            <a:r>
              <a:rPr lang="en-US" sz="2500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en-US" sz="25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OF FN</a:t>
            </a:r>
            <a:r>
              <a:rPr lang="en-US" sz="2500" cap="all" baseline="300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®</a:t>
            </a:r>
            <a:r>
              <a:rPr lang="en-US" sz="25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CAN DO FOR </a:t>
            </a:r>
            <a:r>
              <a:rPr lang="en-US" sz="25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THE </a:t>
            </a:r>
            <a:r>
              <a:rPr lang="en-US" sz="25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CITY HEALTH</a:t>
            </a:r>
            <a:endParaRPr lang="en-US" sz="250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95400" y="2133600"/>
            <a:ext cx="762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81" name="TextBox 23"/>
          <p:cNvSpPr txBox="1">
            <a:spLocks noChangeArrowheads="1"/>
          </p:cNvSpPr>
          <p:nvPr/>
        </p:nvSpPr>
        <p:spPr bwMode="auto">
          <a:xfrm>
            <a:off x="247650" y="5741987"/>
            <a:ext cx="3810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700" dirty="0">
                <a:solidFill>
                  <a:schemeClr val="bg1"/>
                </a:solidFill>
              </a:rPr>
              <a:t>Daylight </a:t>
            </a:r>
            <a:r>
              <a:rPr lang="en-US" sz="2700" dirty="0" smtClean="0">
                <a:solidFill>
                  <a:schemeClr val="bg1"/>
                </a:solidFill>
              </a:rPr>
              <a:t>10 </a:t>
            </a:r>
            <a:r>
              <a:rPr lang="en-US" sz="2700" dirty="0">
                <a:solidFill>
                  <a:schemeClr val="bg1"/>
                </a:solidFill>
              </a:rPr>
              <a:t>hours/ day</a:t>
            </a:r>
          </a:p>
        </p:txBody>
      </p:sp>
      <p:sp>
        <p:nvSpPr>
          <p:cNvPr id="3082" name="TextBox 24"/>
          <p:cNvSpPr txBox="1">
            <a:spLocks noChangeArrowheads="1"/>
          </p:cNvSpPr>
          <p:nvPr/>
        </p:nvSpPr>
        <p:spPr bwMode="auto">
          <a:xfrm>
            <a:off x="5486400" y="5797550"/>
            <a:ext cx="2971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700" dirty="0">
                <a:solidFill>
                  <a:schemeClr val="bg1"/>
                </a:solidFill>
              </a:rPr>
              <a:t>Dark 14 h/ day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2743200"/>
            <a:ext cx="1752600" cy="1066800"/>
            <a:chOff x="1524000" y="2819400"/>
            <a:chExt cx="1752600" cy="685800"/>
          </a:xfrm>
        </p:grpSpPr>
        <p:sp>
          <p:nvSpPr>
            <p:cNvPr id="22" name="Right Arrow 21"/>
            <p:cNvSpPr/>
            <p:nvPr/>
          </p:nvSpPr>
          <p:spPr>
            <a:xfrm flipH="1">
              <a:off x="1524000" y="2819400"/>
              <a:ext cx="1752600" cy="6858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600199" y="3055165"/>
              <a:ext cx="1676400" cy="384721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9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1 </a:t>
              </a:r>
              <a:r>
                <a:rPr lang="en-US" sz="1900" b="1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m</a:t>
              </a:r>
              <a:r>
                <a:rPr lang="en-US" sz="1900" b="1" cap="all" baseline="30000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2</a:t>
              </a:r>
              <a:r>
                <a:rPr lang="en-US" sz="19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 </a:t>
              </a:r>
              <a:r>
                <a:rPr lang="en-US" sz="1900" b="1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of</a:t>
              </a:r>
              <a:r>
                <a:rPr lang="en-US" sz="19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 FN</a:t>
              </a:r>
              <a:r>
                <a:rPr lang="en-US" sz="1900" b="1" cap="all" baseline="30000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chemeClr val="tx2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®</a:t>
              </a:r>
              <a:endParaRPr lang="en-US" sz="1900" dirty="0">
                <a:solidFill>
                  <a:schemeClr val="tx2"/>
                </a:solidFill>
              </a:endParaRPr>
            </a:p>
          </p:txBody>
        </p:sp>
      </p:grp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3429000" y="1371600"/>
            <a:ext cx="5715000" cy="2354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/>
              <a:t>CONSIDERING: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b="1" dirty="0" smtClean="0"/>
              <a:t>DAYLIGHT – 10 hours/day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b="1" dirty="0" smtClean="0"/>
              <a:t>WIND ~ </a:t>
            </a:r>
            <a:r>
              <a:rPr lang="en-US" b="1" dirty="0"/>
              <a:t>0.2 m/ </a:t>
            </a:r>
            <a:r>
              <a:rPr lang="en-US" b="1" dirty="0" smtClean="0"/>
              <a:t>s      </a:t>
            </a:r>
          </a:p>
          <a:p>
            <a:pPr lvl="1" eaLnBrk="1" hangingPunct="1"/>
            <a:r>
              <a:rPr lang="en-US" i="1" dirty="0" smtClean="0"/>
              <a:t>(1 Year ~ collision of 6,307,200 m</a:t>
            </a:r>
            <a:r>
              <a:rPr lang="en-US" i="1" baseline="30000" dirty="0" smtClean="0"/>
              <a:t>3</a:t>
            </a:r>
            <a:r>
              <a:rPr lang="en-US" i="1" dirty="0" smtClean="0"/>
              <a:t> of air with 1m</a:t>
            </a:r>
            <a:r>
              <a:rPr lang="en-US" i="1" baseline="30000" dirty="0" smtClean="0"/>
              <a:t>2</a:t>
            </a:r>
            <a:r>
              <a:rPr lang="en-US" i="1" dirty="0" smtClean="0"/>
              <a:t> FN</a:t>
            </a:r>
            <a:r>
              <a:rPr lang="en-US" i="1" baseline="30000" dirty="0" smtClean="0"/>
              <a:t>®</a:t>
            </a:r>
            <a:r>
              <a:rPr lang="en-US" i="1" dirty="0" smtClean="0"/>
              <a:t>)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b="1" dirty="0" smtClean="0"/>
              <a:t>NOx </a:t>
            </a:r>
            <a:r>
              <a:rPr lang="en-US" b="1" cap="all" dirty="0" smtClean="0"/>
              <a:t>Conversion rate </a:t>
            </a:r>
            <a:r>
              <a:rPr lang="en-US" b="1" dirty="0" smtClean="0"/>
              <a:t>~ 50%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b="1" dirty="0" smtClean="0"/>
              <a:t>ONE PASS </a:t>
            </a:r>
            <a:r>
              <a:rPr lang="en-US" b="1" dirty="0"/>
              <a:t>COLLISION </a:t>
            </a:r>
            <a:r>
              <a:rPr lang="en-US" b="1" dirty="0" smtClean="0"/>
              <a:t>WITH FN</a:t>
            </a:r>
            <a:r>
              <a:rPr lang="en-US" b="1" baseline="30000" dirty="0"/>
              <a:t>®</a:t>
            </a:r>
            <a:r>
              <a:rPr lang="en-US" b="1" dirty="0"/>
              <a:t>  </a:t>
            </a:r>
            <a:endParaRPr lang="en-US" b="1" dirty="0" smtClean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xmlns="" val="3363273143"/>
              </p:ext>
            </p:extLst>
          </p:nvPr>
        </p:nvGraphicFramePr>
        <p:xfrm>
          <a:off x="-6626" y="3556000"/>
          <a:ext cx="9105900" cy="162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154454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76800" y="1752600"/>
            <a:ext cx="152400" cy="152400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3733800" y="1600200"/>
            <a:ext cx="977900" cy="4841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101" name="Picture 4" descr="http://www2.rozhlas.cz/foto/030916_ranni-zavod/img0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" y="19050"/>
            <a:ext cx="91186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25"/>
          <p:cNvSpPr txBox="1">
            <a:spLocks noChangeArrowheads="1"/>
          </p:cNvSpPr>
          <p:nvPr/>
        </p:nvSpPr>
        <p:spPr bwMode="auto">
          <a:xfrm>
            <a:off x="76200" y="76200"/>
            <a:ext cx="8991600" cy="1338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700" dirty="0">
                <a:solidFill>
                  <a:srgbClr val="0000CC"/>
                </a:solidFill>
              </a:rPr>
              <a:t>Large </a:t>
            </a:r>
            <a:r>
              <a:rPr lang="en-US" sz="2700" dirty="0" smtClean="0">
                <a:solidFill>
                  <a:srgbClr val="0000CC"/>
                </a:solidFill>
              </a:rPr>
              <a:t>building with </a:t>
            </a:r>
            <a:r>
              <a:rPr lang="en-US" sz="2700" dirty="0">
                <a:solidFill>
                  <a:srgbClr val="0000CC"/>
                </a:solidFill>
              </a:rPr>
              <a:t>10,000m</a:t>
            </a:r>
            <a:r>
              <a:rPr lang="en-US" sz="2700" baseline="30000" dirty="0">
                <a:solidFill>
                  <a:srgbClr val="0000CC"/>
                </a:solidFill>
              </a:rPr>
              <a:t>2</a:t>
            </a:r>
            <a:r>
              <a:rPr lang="en-US" sz="2700" dirty="0">
                <a:solidFill>
                  <a:srgbClr val="0000CC"/>
                </a:solidFill>
              </a:rPr>
              <a:t> </a:t>
            </a:r>
            <a:r>
              <a:rPr lang="en-US" sz="2700" dirty="0" smtClean="0">
                <a:solidFill>
                  <a:srgbClr val="0000CC"/>
                </a:solidFill>
              </a:rPr>
              <a:t>treated by FN</a:t>
            </a:r>
            <a:r>
              <a:rPr lang="en-US" sz="2700" baseline="30000" dirty="0">
                <a:solidFill>
                  <a:srgbClr val="0000CC"/>
                </a:solidFill>
              </a:rPr>
              <a:t>® </a:t>
            </a:r>
            <a:r>
              <a:rPr lang="en-US" sz="2700" dirty="0" smtClean="0">
                <a:solidFill>
                  <a:srgbClr val="0000CC"/>
                </a:solidFill>
              </a:rPr>
              <a:t>can </a:t>
            </a:r>
            <a:r>
              <a:rPr lang="en-US" sz="2700" dirty="0">
                <a:solidFill>
                  <a:srgbClr val="0000CC"/>
                </a:solidFill>
              </a:rPr>
              <a:t>clean the air from one ton of pollutants annually.</a:t>
            </a:r>
          </a:p>
          <a:p>
            <a:pPr algn="ctr" eaLnBrk="1" hangingPunct="1"/>
            <a:r>
              <a:rPr lang="en-US" sz="2700" dirty="0">
                <a:solidFill>
                  <a:srgbClr val="0000CC"/>
                </a:solidFill>
              </a:rPr>
              <a:t>In addition </a:t>
            </a:r>
            <a:r>
              <a:rPr lang="en-US" sz="2700" dirty="0" smtClean="0">
                <a:solidFill>
                  <a:srgbClr val="0000CC"/>
                </a:solidFill>
              </a:rPr>
              <a:t>FN</a:t>
            </a:r>
            <a:r>
              <a:rPr lang="en-US" sz="2700" baseline="30000" dirty="0" smtClean="0">
                <a:solidFill>
                  <a:srgbClr val="0000CC"/>
                </a:solidFill>
              </a:rPr>
              <a:t>®</a:t>
            </a:r>
            <a:r>
              <a:rPr lang="en-US" sz="2700" dirty="0" smtClean="0">
                <a:solidFill>
                  <a:srgbClr val="0000CC"/>
                </a:solidFill>
              </a:rPr>
              <a:t> </a:t>
            </a:r>
            <a:r>
              <a:rPr lang="en-US" sz="2700" dirty="0">
                <a:solidFill>
                  <a:srgbClr val="0000CC"/>
                </a:solidFill>
              </a:rPr>
              <a:t>protects the façade from darkening. </a:t>
            </a:r>
          </a:p>
        </p:txBody>
      </p:sp>
    </p:spTree>
    <p:extLst>
      <p:ext uri="{BB962C8B-B14F-4D97-AF65-F5344CB8AC3E}">
        <p14:creationId xmlns:p14="http://schemas.microsoft.com/office/powerpoint/2010/main" xmlns="" val="19791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424" y="498221"/>
            <a:ext cx="2924176" cy="3802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5086" y="4057177"/>
            <a:ext cx="2209801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73423393"/>
              </p:ext>
            </p:extLst>
          </p:nvPr>
        </p:nvGraphicFramePr>
        <p:xfrm>
          <a:off x="57150" y="355600"/>
          <a:ext cx="5797826" cy="162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" y="1752600"/>
            <a:ext cx="5715000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DECONTAMINATES AIR AND KEEPS THE SURFACE CLEAN AT THE SAME TIME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PROTECTED FROM 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UV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DIRT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SOOT 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TARS 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DUST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MICROORGANISMS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CHEMICALS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BIOAGENTS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MUD DROPLETS AND SPLASHES</a:t>
            </a:r>
          </a:p>
          <a:p>
            <a:pPr marL="342900" indent="-342900">
              <a:buBlip>
                <a:blip r:embed="rId9"/>
              </a:buBlip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OTHER CONTAMINATION</a:t>
            </a:r>
          </a:p>
          <a:p>
            <a:pPr marL="342900" indent="-342900">
              <a:buBlip>
                <a:blip r:embed="rId9"/>
              </a:buBlip>
            </a:pP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7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STRONG SELF-CLEANING EFFECT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050" y="19050"/>
            <a:ext cx="457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SURFACE PROTECTION </a:t>
            </a:r>
          </a:p>
        </p:txBody>
      </p:sp>
    </p:spTree>
    <p:extLst>
      <p:ext uri="{BB962C8B-B14F-4D97-AF65-F5344CB8AC3E}">
        <p14:creationId xmlns:p14="http://schemas.microsoft.com/office/powerpoint/2010/main" xmlns="" val="131373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://www.avtinc.net/barrier_walls/large/noise_walls_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060"/>
          <p:cNvSpPr txBox="1">
            <a:spLocks noChangeArrowheads="1"/>
          </p:cNvSpPr>
          <p:nvPr/>
        </p:nvSpPr>
        <p:spPr bwMode="auto">
          <a:xfrm>
            <a:off x="5148985" y="5660379"/>
            <a:ext cx="3937865" cy="1169551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chemeClr val="bg1"/>
                </a:solidFill>
              </a:rPr>
              <a:t>FN</a:t>
            </a:r>
            <a:r>
              <a:rPr lang="cs-CZ" sz="2000" b="1" dirty="0" smtClean="0">
                <a:solidFill>
                  <a:schemeClr val="bg1"/>
                </a:solidFill>
              </a:rPr>
              <a:t>3</a:t>
            </a:r>
            <a:r>
              <a:rPr lang="en-US" sz="2000" b="1" baseline="30000" dirty="0">
                <a:solidFill>
                  <a:schemeClr val="bg1"/>
                </a:solidFill>
              </a:rPr>
              <a:t>®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= OPTIMIZED PRODUCT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100% OF THE TiO</a:t>
            </a:r>
            <a:r>
              <a:rPr lang="en-US" sz="2000" baseline="-25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PHOTOCATALYTIC ACTIVITY!!!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950" y="1202857"/>
            <a:ext cx="85534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Hexane Concentration: 700ppm 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Kinetics of </a:t>
            </a:r>
            <a:r>
              <a:rPr lang="en-US" sz="3600" b="1" dirty="0" err="1" smtClean="0">
                <a:solidFill>
                  <a:srgbClr val="FFFF00"/>
                </a:solidFill>
              </a:rPr>
              <a:t>photodegradation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>
                <a:solidFill>
                  <a:srgbClr val="FFFF00"/>
                </a:solidFill>
              </a:rPr>
              <a:t>on FN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®</a:t>
            </a:r>
          </a:p>
          <a:p>
            <a:r>
              <a:rPr lang="en-US" sz="3600" b="1" dirty="0" smtClean="0">
                <a:solidFill>
                  <a:srgbClr val="FFFF00"/>
                </a:solidFill>
              </a:rPr>
              <a:t>6.5</a:t>
            </a:r>
            <a:r>
              <a:rPr lang="cs-CZ" sz="3600" b="1" dirty="0" smtClean="0">
                <a:solidFill>
                  <a:srgbClr val="FFFF00"/>
                </a:solidFill>
              </a:rPr>
              <a:t> mmol/h/m</a:t>
            </a:r>
            <a:r>
              <a:rPr lang="cs-CZ" sz="3600" b="1" baseline="30000" dirty="0" smtClean="0">
                <a:solidFill>
                  <a:srgbClr val="FFFF00"/>
                </a:solidFill>
              </a:rPr>
              <a:t>2</a:t>
            </a:r>
            <a:r>
              <a:rPr lang="en-US" sz="3600" b="1" baseline="30000" dirty="0" smtClean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~ 546</a:t>
            </a:r>
            <a:r>
              <a:rPr lang="cs-CZ" sz="3600" b="1" dirty="0" smtClean="0">
                <a:solidFill>
                  <a:srgbClr val="FFFF00"/>
                </a:solidFill>
              </a:rPr>
              <a:t> m</a:t>
            </a:r>
            <a:r>
              <a:rPr lang="en-US" sz="3600" b="1" dirty="0" smtClean="0">
                <a:solidFill>
                  <a:srgbClr val="FFFF00"/>
                </a:solidFill>
              </a:rPr>
              <a:t>g</a:t>
            </a:r>
            <a:r>
              <a:rPr lang="cs-CZ" sz="3600" b="1" dirty="0" smtClean="0">
                <a:solidFill>
                  <a:srgbClr val="FFFF00"/>
                </a:solidFill>
              </a:rPr>
              <a:t>/h/m</a:t>
            </a:r>
            <a:r>
              <a:rPr lang="cs-CZ" sz="3600" b="1" baseline="30000" dirty="0" smtClean="0">
                <a:solidFill>
                  <a:srgbClr val="FFFF00"/>
                </a:solidFill>
              </a:rPr>
              <a:t>2</a:t>
            </a:r>
            <a:endParaRPr lang="en-US" sz="3600" b="1" baseline="30000" dirty="0" smtClean="0">
              <a:solidFill>
                <a:srgbClr val="FFFF00"/>
              </a:solidFill>
            </a:endParaRPr>
          </a:p>
          <a:p>
            <a:endParaRPr lang="en-US" sz="3600" b="1" baseline="30000" dirty="0" smtClean="0">
              <a:solidFill>
                <a:srgbClr val="FFFF00"/>
              </a:solidFill>
            </a:endParaRPr>
          </a:p>
          <a:p>
            <a:r>
              <a:rPr lang="en-US" sz="3600" i="1" dirty="0" smtClean="0">
                <a:solidFill>
                  <a:srgbClr val="FFFF00"/>
                </a:solidFill>
              </a:rPr>
              <a:t>High hexane concentration simulates spills of volatile organics or conditions in a closed environment with low circulation such as tunnels or highways with barriers on both sides.</a:t>
            </a:r>
            <a:endParaRPr lang="en-US" sz="3600" i="1" dirty="0">
              <a:solidFill>
                <a:srgbClr val="FFFF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6095" y="858271"/>
            <a:ext cx="1381205" cy="72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9075" y="152400"/>
            <a:ext cx="7578725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2474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798770"/>
            <a:ext cx="7848600" cy="4121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</p:pic>
      <p:pic>
        <p:nvPicPr>
          <p:cNvPr id="18438" name="Picture 4" descr="Back to the homep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185" y="6242614"/>
            <a:ext cx="2651815" cy="539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060"/>
          <p:cNvSpPr txBox="1">
            <a:spLocks noChangeArrowheads="1"/>
          </p:cNvSpPr>
          <p:nvPr/>
        </p:nvSpPr>
        <p:spPr bwMode="auto">
          <a:xfrm>
            <a:off x="6911285" y="5362794"/>
            <a:ext cx="1775515" cy="646331"/>
          </a:xfrm>
          <a:prstGeom prst="rect">
            <a:avLst/>
          </a:prstGeom>
          <a:solidFill>
            <a:srgbClr val="008000"/>
          </a:solidFill>
          <a:ln w="9525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%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475850575"/>
              </p:ext>
            </p:extLst>
          </p:nvPr>
        </p:nvGraphicFramePr>
        <p:xfrm>
          <a:off x="2895600" y="4648200"/>
          <a:ext cx="3886200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443" name="Rectangle 5"/>
          <p:cNvSpPr>
            <a:spLocks noChangeArrowheads="1"/>
          </p:cNvSpPr>
          <p:nvPr/>
        </p:nvSpPr>
        <p:spPr bwMode="auto">
          <a:xfrm>
            <a:off x="304800" y="5232400"/>
            <a:ext cx="248657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FN</a:t>
            </a:r>
            <a:r>
              <a:rPr lang="en-US" sz="6000" b="1" baseline="30000" dirty="0">
                <a:solidFill>
                  <a:srgbClr val="FF0000"/>
                </a:solidFill>
              </a:rPr>
              <a:t>®</a:t>
            </a:r>
            <a:r>
              <a:rPr lang="en-US" sz="6000" b="1" dirty="0">
                <a:solidFill>
                  <a:srgbClr val="FF0000"/>
                </a:solidFill>
              </a:rPr>
              <a:t>-</a:t>
            </a:r>
            <a:r>
              <a:rPr lang="cs-CZ" sz="6000" b="1" dirty="0">
                <a:solidFill>
                  <a:srgbClr val="FF0000"/>
                </a:solidFill>
              </a:rPr>
              <a:t> </a:t>
            </a:r>
            <a:r>
              <a:rPr lang="cs-CZ" sz="6000" b="1" dirty="0" smtClean="0">
                <a:solidFill>
                  <a:srgbClr val="FF0000"/>
                </a:solidFill>
              </a:rPr>
              <a:t>3</a:t>
            </a:r>
            <a:endParaRPr lang="en-US" sz="6000" b="1" dirty="0" smtClean="0">
              <a:solidFill>
                <a:srgbClr val="FF0000"/>
              </a:solidFill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Georgia" pitchFamily="18" charset="0"/>
              </a:rPr>
              <a:t>Red line</a:t>
            </a:r>
            <a:endParaRPr lang="en-US" sz="2000" b="1" dirty="0">
              <a:solidFill>
                <a:srgbClr val="FF000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1683" y="3457376"/>
            <a:ext cx="4091765" cy="17543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Similarly, over 95</a:t>
            </a:r>
            <a:r>
              <a:rPr lang="en-US" sz="2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of the starting concentration of 770 ppm of n-</a:t>
            </a:r>
            <a:r>
              <a:rPr lang="en-US" sz="27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butanol</a:t>
            </a:r>
            <a:r>
              <a:rPr lang="en-US" sz="2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are mineralized in 15 minutes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350" y="31750"/>
            <a:ext cx="90106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51684" y="798770"/>
            <a:ext cx="8183531" cy="2677656"/>
            <a:chOff x="651684" y="798770"/>
            <a:chExt cx="8183531" cy="2677656"/>
          </a:xfrm>
        </p:grpSpPr>
        <p:sp>
          <p:nvSpPr>
            <p:cNvPr id="10" name="TextBox 9"/>
            <p:cNvSpPr txBox="1"/>
            <p:nvPr/>
          </p:nvSpPr>
          <p:spPr>
            <a:xfrm>
              <a:off x="651684" y="798770"/>
              <a:ext cx="8183531" cy="2677656"/>
            </a:xfrm>
            <a:prstGeom prst="rect">
              <a:avLst/>
            </a:prstGeom>
            <a:solidFill>
              <a:srgbClr val="3333FF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According to the test </a:t>
              </a:r>
            </a:p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(for instance in the case of ecological </a:t>
              </a:r>
            </a:p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catastrophe, or spill recovery), </a:t>
              </a:r>
            </a:p>
            <a:p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 km of sound barrier  (5m high) painted with FN</a:t>
              </a:r>
              <a:r>
                <a:rPr lang="en-US" sz="2800" b="1" baseline="30000" dirty="0" smtClean="0">
                  <a:solidFill>
                    <a:srgbClr val="FFFF00"/>
                  </a:solidFill>
                </a:rPr>
                <a:t>®</a:t>
              </a:r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is capable to remove </a:t>
              </a:r>
              <a:r>
                <a:rPr lang="en-US" sz="2800" dirty="0" err="1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photocatalytically</a:t>
              </a:r>
              <a:r>
                <a:rPr lang="en-US" sz="2800" dirty="0" smtClean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12,000 kg of organic pollutions of the air annually </a:t>
              </a:r>
            </a:p>
          </p:txBody>
        </p:sp>
        <p:pic>
          <p:nvPicPr>
            <p:cNvPr id="11" name="Picture 14" descr="http://www.forster.at/uploads/tx_chimgslider/Laermschutz_Essen_01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5349" y="804990"/>
              <a:ext cx="1947386" cy="13388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10304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6200" y="24339"/>
            <a:ext cx="9412288" cy="675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968427" y="1981200"/>
            <a:ext cx="3377753" cy="3429000"/>
            <a:chOff x="2968427" y="1981200"/>
            <a:chExt cx="3377753" cy="3429000"/>
          </a:xfrm>
        </p:grpSpPr>
        <p:sp>
          <p:nvSpPr>
            <p:cNvPr id="2" name="Oval 1"/>
            <p:cNvSpPr/>
            <p:nvPr/>
          </p:nvSpPr>
          <p:spPr>
            <a:xfrm>
              <a:off x="2968427" y="1981200"/>
              <a:ext cx="3323034" cy="3429000"/>
            </a:xfrm>
            <a:prstGeom prst="ellipse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ight Arrow 2"/>
            <p:cNvSpPr/>
            <p:nvPr/>
          </p:nvSpPr>
          <p:spPr>
            <a:xfrm rot="19304451">
              <a:off x="5781591" y="2185855"/>
              <a:ext cx="564589" cy="410913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2343" y="685800"/>
            <a:ext cx="7533103" cy="6019800"/>
            <a:chOff x="62343" y="685800"/>
            <a:chExt cx="7533103" cy="6019800"/>
          </a:xfrm>
        </p:grpSpPr>
        <p:grpSp>
          <p:nvGrpSpPr>
            <p:cNvPr id="6" name="Group 5"/>
            <p:cNvGrpSpPr/>
            <p:nvPr/>
          </p:nvGrpSpPr>
          <p:grpSpPr>
            <a:xfrm flipH="1">
              <a:off x="838200" y="685800"/>
              <a:ext cx="6757246" cy="6019800"/>
              <a:chOff x="2968427" y="1981200"/>
              <a:chExt cx="3744146" cy="3429000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2968427" y="1981200"/>
                <a:ext cx="3323034" cy="3429000"/>
              </a:xfrm>
              <a:prstGeom prst="ellipse">
                <a:avLst/>
              </a:prstGeom>
              <a:noFill/>
              <a:ln w="76200"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ight Arrow 7"/>
              <p:cNvSpPr/>
              <p:nvPr/>
            </p:nvSpPr>
            <p:spPr>
              <a:xfrm rot="20211660">
                <a:off x="6147984" y="2758710"/>
                <a:ext cx="564589" cy="410913"/>
              </a:xfrm>
              <a:prstGeom prst="rightArrow">
                <a:avLst/>
              </a:prstGeom>
              <a:solidFill>
                <a:srgbClr val="000066"/>
              </a:solidFill>
              <a:ln>
                <a:solidFill>
                  <a:srgbClr val="00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2343" y="1217110"/>
              <a:ext cx="2680858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Market for TiO</a:t>
              </a:r>
              <a:r>
                <a:rPr lang="en-US" sz="2300" b="1" baseline="-25000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sz="2300" b="1" dirty="0" smtClean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Nanoparticles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6096000" y="762000"/>
            <a:ext cx="304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(EXPECTED GROWTH OVER 20%/Y)</a:t>
            </a:r>
            <a:endParaRPr lang="en-US" sz="2000" b="1" baseline="-25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3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C:\Users\backup\Desktop\URGENT\vILLA bIANCA PR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941" y="347141"/>
            <a:ext cx="5478860" cy="308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2" descr="C:\Users\FNNANO\Desktop\DSC_1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650" y="833438"/>
            <a:ext cx="287655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Box 2"/>
          <p:cNvSpPr txBox="1">
            <a:spLocks noChangeArrowheads="1"/>
          </p:cNvSpPr>
          <p:nvPr/>
        </p:nvSpPr>
        <p:spPr bwMode="auto">
          <a:xfrm>
            <a:off x="7315200" y="1547336"/>
            <a:ext cx="164861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PRESSURE WATER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663404" y="1268413"/>
            <a:ext cx="5857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/>
          <p:nvPr/>
        </p:nvCxnSpPr>
        <p:spPr>
          <a:xfrm rot="5400000">
            <a:off x="6781900" y="3441800"/>
            <a:ext cx="2193727" cy="365123"/>
          </a:xfrm>
          <a:prstGeom prst="bentConnector3">
            <a:avLst>
              <a:gd name="adj1" fmla="val 100366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9" name="TextBox 4"/>
          <p:cNvSpPr txBox="1">
            <a:spLocks noChangeArrowheads="1"/>
          </p:cNvSpPr>
          <p:nvPr/>
        </p:nvSpPr>
        <p:spPr bwMode="auto">
          <a:xfrm>
            <a:off x="190500" y="2041524"/>
            <a:ext cx="26479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dirty="0" smtClean="0">
                <a:solidFill>
                  <a:srgbClr val="FFFF00"/>
                </a:solidFill>
              </a:rPr>
              <a:t>Marble building VILLA </a:t>
            </a:r>
            <a:r>
              <a:rPr lang="en-US" sz="2800" dirty="0">
                <a:solidFill>
                  <a:srgbClr val="FFFF00"/>
                </a:solidFill>
              </a:rPr>
              <a:t>BIANCA</a:t>
            </a:r>
          </a:p>
          <a:p>
            <a:pPr eaLnBrk="1" hangingPunct="1"/>
            <a:r>
              <a:rPr lang="en-US" sz="2800" dirty="0">
                <a:solidFill>
                  <a:srgbClr val="FFFF00"/>
                </a:solidFill>
              </a:rPr>
              <a:t>BUILT 2004</a:t>
            </a:r>
          </a:p>
        </p:txBody>
      </p:sp>
      <p:sp>
        <p:nvSpPr>
          <p:cNvPr id="25610" name="TextBox 6"/>
          <p:cNvSpPr txBox="1">
            <a:spLocks noChangeArrowheads="1"/>
          </p:cNvSpPr>
          <p:nvPr/>
        </p:nvSpPr>
        <p:spPr bwMode="auto">
          <a:xfrm>
            <a:off x="1685527" y="-76200"/>
            <a:ext cx="4203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5400" dirty="0">
                <a:solidFill>
                  <a:schemeClr val="tx2">
                    <a:lumMod val="50000"/>
                  </a:schemeClr>
                </a:solidFill>
              </a:rPr>
              <a:t>EXAMPLE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82725" y="3505200"/>
            <a:ext cx="7370763" cy="3305175"/>
            <a:chOff x="1482725" y="3505200"/>
            <a:chExt cx="7370763" cy="3305175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725" y="3505200"/>
              <a:ext cx="6194425" cy="3305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8" name="Rectangle 11"/>
            <p:cNvSpPr>
              <a:spLocks noChangeArrowheads="1"/>
            </p:cNvSpPr>
            <p:nvPr/>
          </p:nvSpPr>
          <p:spPr bwMode="auto">
            <a:xfrm>
              <a:off x="7696200" y="4660900"/>
              <a:ext cx="1157288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cs-CZ" sz="3600" dirty="0">
                  <a:solidFill>
                    <a:srgbClr val="000066"/>
                  </a:solidFill>
                </a:rPr>
                <a:t>+FN®</a:t>
              </a:r>
              <a:endParaRPr lang="en-US" dirty="0"/>
            </a:p>
          </p:txBody>
        </p:sp>
        <p:pic>
          <p:nvPicPr>
            <p:cNvPr id="13" name="Picture 4" descr="C:\Users\AMJTJ\AppData\Local\Microsoft\Windows\Temporary Internet Files\Content.IE5\SZTAOR60\MC900424176[1].wmf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9B526E"/>
                </a:clrFrom>
                <a:clrTo>
                  <a:srgbClr val="9B526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01381" y="5307013"/>
              <a:ext cx="602464" cy="954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5956297" y="300335"/>
            <a:ext cx="25667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(Façade~350m</a:t>
            </a:r>
            <a:r>
              <a:rPr lang="en-US" sz="2400" baseline="30000" dirty="0" smtClean="0">
                <a:solidFill>
                  <a:srgbClr val="000066"/>
                </a:solidFill>
              </a:rPr>
              <a:t>2</a:t>
            </a:r>
            <a:r>
              <a:rPr lang="en-US" sz="2400" dirty="0">
                <a:solidFill>
                  <a:srgbClr val="000066"/>
                </a:solidFill>
              </a:rPr>
              <a:t>)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46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:\Users\FNNANO\Desktop\bianca testing t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70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C:\Users\FNNANO\Desktop\DSC_10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5070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219200" y="2286000"/>
            <a:ext cx="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33400" y="4038600"/>
            <a:ext cx="9286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3600">
                <a:solidFill>
                  <a:srgbClr val="000066"/>
                </a:solidFill>
              </a:rPr>
              <a:t>FN®</a:t>
            </a:r>
            <a:endParaRPr lang="en-US" sz="360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1676400" y="2133600"/>
            <a:ext cx="457200" cy="190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1" name="TextBox 11"/>
          <p:cNvSpPr txBox="1">
            <a:spLocks noChangeArrowheads="1"/>
          </p:cNvSpPr>
          <p:nvPr/>
        </p:nvSpPr>
        <p:spPr bwMode="auto">
          <a:xfrm>
            <a:off x="1676400" y="4038600"/>
            <a:ext cx="3830637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PRESSURE </a:t>
            </a:r>
            <a:r>
              <a:rPr lang="en-US" dirty="0" smtClean="0"/>
              <a:t>WATER 1;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APPARENT NEW </a:t>
            </a:r>
            <a:r>
              <a:rPr lang="en-US" dirty="0">
                <a:solidFill>
                  <a:srgbClr val="FF0000"/>
                </a:solidFill>
              </a:rPr>
              <a:t>DIRT DEPOSITS AFTER 1 YEAR</a:t>
            </a:r>
          </a:p>
        </p:txBody>
      </p:sp>
      <p:sp>
        <p:nvSpPr>
          <p:cNvPr id="26632" name="TextBox 13"/>
          <p:cNvSpPr txBox="1">
            <a:spLocks noChangeArrowheads="1"/>
          </p:cNvSpPr>
          <p:nvPr/>
        </p:nvSpPr>
        <p:spPr bwMode="auto">
          <a:xfrm>
            <a:off x="7380288" y="28575"/>
            <a:ext cx="1763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PRESSURE WATER 2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6096000" y="2438400"/>
            <a:ext cx="0" cy="1752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34" name="Rectangle 15"/>
          <p:cNvSpPr>
            <a:spLocks noChangeArrowheads="1"/>
          </p:cNvSpPr>
          <p:nvPr/>
        </p:nvSpPr>
        <p:spPr bwMode="auto">
          <a:xfrm>
            <a:off x="5981700" y="4269582"/>
            <a:ext cx="25304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000066"/>
                </a:solidFill>
              </a:rPr>
              <a:t>CLEAN SURFACE</a:t>
            </a:r>
            <a:endParaRPr lang="cs-CZ" sz="2400" dirty="0">
              <a:solidFill>
                <a:srgbClr val="000066"/>
              </a:solidFill>
            </a:endParaRPr>
          </a:p>
          <a:p>
            <a:r>
              <a:rPr lang="cs-CZ" sz="2400" dirty="0">
                <a:solidFill>
                  <a:srgbClr val="000066"/>
                </a:solidFill>
              </a:rPr>
              <a:t>FN®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276600" y="0"/>
            <a:ext cx="609600" cy="365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6638" name="TextBox 9"/>
          <p:cNvSpPr txBox="1">
            <a:spLocks noChangeArrowheads="1"/>
          </p:cNvSpPr>
          <p:nvPr/>
        </p:nvSpPr>
        <p:spPr bwMode="auto">
          <a:xfrm>
            <a:off x="220663" y="5638800"/>
            <a:ext cx="894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2700" dirty="0"/>
              <a:t>VILLA BIANCA</a:t>
            </a:r>
          </a:p>
          <a:p>
            <a:pPr eaLnBrk="1" hangingPunct="1"/>
            <a:r>
              <a:rPr lang="en-US" sz="2700" dirty="0"/>
              <a:t>EXPERIMENTAL TILE-EVALUATION AFTER 1 YEAR</a:t>
            </a:r>
            <a:endParaRPr lang="cs-CZ" sz="27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462088" y="1981200"/>
            <a:ext cx="5167312" cy="0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623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0" y="2060575"/>
            <a:ext cx="89090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825" y="71438"/>
            <a:ext cx="2543175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0" descr="FN2 P25_VOC degradac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7313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11413" y="127000"/>
            <a:ext cx="4321175" cy="186213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cs-CZ" sz="2300">
                <a:solidFill>
                  <a:srgbClr val="000066"/>
                </a:solidFill>
              </a:rPr>
              <a:t>VILLA BIANCA, </a:t>
            </a:r>
            <a:r>
              <a:rPr lang="en-US" sz="2300">
                <a:solidFill>
                  <a:srgbClr val="000066"/>
                </a:solidFill>
              </a:rPr>
              <a:t>COATED WITH </a:t>
            </a:r>
            <a:r>
              <a:rPr lang="cs-CZ" sz="2300">
                <a:solidFill>
                  <a:srgbClr val="000066"/>
                </a:solidFill>
              </a:rPr>
              <a:t> FN</a:t>
            </a:r>
            <a:r>
              <a:rPr lang="cs-CZ" sz="2300" baseline="30000">
                <a:solidFill>
                  <a:srgbClr val="000066"/>
                </a:solidFill>
              </a:rPr>
              <a:t>®</a:t>
            </a:r>
            <a:r>
              <a:rPr lang="cs-CZ" sz="2300">
                <a:solidFill>
                  <a:srgbClr val="000066"/>
                </a:solidFill>
              </a:rPr>
              <a:t> </a:t>
            </a:r>
            <a:r>
              <a:rPr lang="en-US" sz="2300">
                <a:solidFill>
                  <a:srgbClr val="000066"/>
                </a:solidFill>
              </a:rPr>
              <a:t>DECONTAMINATES OVER ONE </a:t>
            </a:r>
            <a:r>
              <a:rPr lang="en-US" sz="23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BILLION</a:t>
            </a:r>
            <a:r>
              <a:rPr lang="en-US" sz="2300">
                <a:solidFill>
                  <a:srgbClr val="000066"/>
                </a:solidFill>
              </a:rPr>
              <a:t> OF CUBIC </a:t>
            </a:r>
            <a:r>
              <a:rPr lang="cs-CZ" sz="2300">
                <a:solidFill>
                  <a:srgbClr val="000066"/>
                </a:solidFill>
              </a:rPr>
              <a:t>MET</a:t>
            </a:r>
            <a:r>
              <a:rPr lang="en-US" sz="2300">
                <a:solidFill>
                  <a:srgbClr val="000066"/>
                </a:solidFill>
              </a:rPr>
              <a:t>ERS OF AIR ANNUALLY</a:t>
            </a:r>
            <a:r>
              <a:rPr lang="cs-CZ" sz="2300">
                <a:solidFill>
                  <a:srgbClr val="000066"/>
                </a:solidFill>
              </a:rPr>
              <a:t>!!!</a:t>
            </a:r>
            <a:endParaRPr lang="en-US" sz="2300">
              <a:solidFill>
                <a:srgbClr val="000066"/>
              </a:solidFill>
            </a:endParaRPr>
          </a:p>
        </p:txBody>
      </p:sp>
      <p:sp>
        <p:nvSpPr>
          <p:cNvPr id="27654" name="TextBox 14"/>
          <p:cNvSpPr txBox="1">
            <a:spLocks noChangeArrowheads="1"/>
          </p:cNvSpPr>
          <p:nvPr/>
        </p:nvSpPr>
        <p:spPr bwMode="auto">
          <a:xfrm>
            <a:off x="1692275" y="2133600"/>
            <a:ext cx="63627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5400">
                <a:solidFill>
                  <a:srgbClr val="FFFF00"/>
                </a:solidFill>
              </a:rPr>
              <a:t>1,000,000,000 m</a:t>
            </a:r>
            <a:r>
              <a:rPr lang="en-US" sz="5400" baseline="3000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27655" name="TextBox 2"/>
          <p:cNvSpPr txBox="1">
            <a:spLocks noChangeArrowheads="1"/>
          </p:cNvSpPr>
          <p:nvPr/>
        </p:nvSpPr>
        <p:spPr bwMode="auto">
          <a:xfrm>
            <a:off x="7391400" y="6096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NOx removal capacity</a:t>
            </a: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609600" y="2286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VOC removal capacity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644" y="5410200"/>
            <a:ext cx="8424862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0066"/>
                </a:solidFill>
                <a:cs typeface="Arial" pitchFamily="34" charset="0"/>
              </a:rPr>
              <a:t>SOLUTION </a:t>
            </a:r>
            <a:r>
              <a:rPr lang="en-US" sz="3600" b="1" dirty="0">
                <a:solidFill>
                  <a:srgbClr val="000066"/>
                </a:solidFill>
                <a:cs typeface="Arial" pitchFamily="34" charset="0"/>
              </a:rPr>
              <a:t>TO THE EXHALATION PROBLEM</a:t>
            </a:r>
            <a:r>
              <a:rPr lang="cs-CZ" sz="3600" b="1" dirty="0">
                <a:solidFill>
                  <a:srgbClr val="000066"/>
                </a:solidFill>
                <a:cs typeface="Arial" pitchFamily="34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xmlns="" val="215039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55888"/>
            <a:ext cx="9144000" cy="42021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5094" y="4267200"/>
            <a:ext cx="3689531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219200"/>
            <a:ext cx="9144000" cy="5540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3000" dirty="0"/>
              <a:t>ECO MACHINE-AIR CLEANING TECHNOLOGY!</a:t>
            </a:r>
          </a:p>
        </p:txBody>
      </p:sp>
      <p:pic>
        <p:nvPicPr>
          <p:cNvPr id="28676" name="Picture 2" descr="http://ts1.mm.bing.net/th?id=I4910462568104704&amp;pid=1.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5750" y="2835275"/>
            <a:ext cx="36988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http://ts4.mm.bing.net/th?id=I4824726457221787&amp;pid=1.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2105" y="4290218"/>
            <a:ext cx="1602989" cy="119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3"/>
          <p:cNvSpPr>
            <a:spLocks noChangeArrowheads="1"/>
          </p:cNvSpPr>
          <p:nvPr/>
        </p:nvSpPr>
        <p:spPr bwMode="auto">
          <a:xfrm>
            <a:off x="1717675" y="304800"/>
            <a:ext cx="7296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600" dirty="0">
                <a:solidFill>
                  <a:srgbClr val="000066"/>
                </a:solidFill>
              </a:rPr>
              <a:t>FN</a:t>
            </a:r>
            <a:r>
              <a:rPr lang="cs-CZ" sz="3600" baseline="30000" dirty="0">
                <a:solidFill>
                  <a:srgbClr val="000066"/>
                </a:solidFill>
              </a:rPr>
              <a:t>®</a:t>
            </a:r>
            <a:r>
              <a:rPr lang="cs-CZ" sz="3600" dirty="0">
                <a:solidFill>
                  <a:srgbClr val="000066"/>
                </a:solidFill>
              </a:rPr>
              <a:t> </a:t>
            </a:r>
            <a:r>
              <a:rPr lang="en-US" sz="3600" dirty="0">
                <a:solidFill>
                  <a:srgbClr val="000066"/>
                </a:solidFill>
              </a:rPr>
              <a:t>COATED </a:t>
            </a:r>
            <a:r>
              <a:rPr lang="en-US" sz="3600" dirty="0" smtClean="0">
                <a:solidFill>
                  <a:srgbClr val="000066"/>
                </a:solidFill>
              </a:rPr>
              <a:t>BUILDING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8679" name="TextBox 4"/>
          <p:cNvSpPr txBox="1">
            <a:spLocks noChangeArrowheads="1"/>
          </p:cNvSpPr>
          <p:nvPr/>
        </p:nvSpPr>
        <p:spPr bwMode="auto">
          <a:xfrm>
            <a:off x="127000" y="2840038"/>
            <a:ext cx="5367338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100" b="1" dirty="0">
                <a:solidFill>
                  <a:srgbClr val="FF3300"/>
                </a:solidFill>
              </a:rPr>
              <a:t>HOW WOULD HAVE A MACHINE WITH </a:t>
            </a:r>
          </a:p>
          <a:p>
            <a:pPr eaLnBrk="1" hangingPunct="1"/>
            <a:r>
              <a:rPr lang="en-US" sz="2100" b="1" dirty="0">
                <a:solidFill>
                  <a:srgbClr val="FF3300"/>
                </a:solidFill>
              </a:rPr>
              <a:t>THE SAME AIR DECONTAMINATION   CAPACITY LOOKED LIKE?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What would be the initial investment cost?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Energy consumption?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Life span?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Maintenance cost?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Space requirements?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Operation cost?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>
                <a:solidFill>
                  <a:srgbClr val="FF0000"/>
                </a:solidFill>
              </a:rPr>
              <a:t>Liquidation expenses?</a:t>
            </a:r>
          </a:p>
          <a:p>
            <a:pPr marL="342900" indent="-342900" eaLnBrk="1" hangingPunct="1">
              <a:buFont typeface="Arial" pitchFamily="34" charset="0"/>
              <a:buChar char="•"/>
            </a:pPr>
            <a:r>
              <a:rPr lang="en-US" sz="2100" b="1" dirty="0" smtClean="0">
                <a:solidFill>
                  <a:srgbClr val="FF0000"/>
                </a:solidFill>
              </a:rPr>
              <a:t>OTHER ????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28680" name="TextBox 5"/>
          <p:cNvSpPr txBox="1">
            <a:spLocks noChangeArrowheads="1"/>
          </p:cNvSpPr>
          <p:nvPr/>
        </p:nvSpPr>
        <p:spPr bwMode="auto">
          <a:xfrm>
            <a:off x="136525" y="1916113"/>
            <a:ext cx="8799512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100" b="1" dirty="0"/>
              <a:t>LOW TECH / </a:t>
            </a:r>
            <a:r>
              <a:rPr lang="en-US" sz="2100" b="1" dirty="0" smtClean="0"/>
              <a:t>LOW </a:t>
            </a:r>
            <a:r>
              <a:rPr lang="en-US" b="1" dirty="0" smtClean="0"/>
              <a:t>INVESTMENT</a:t>
            </a:r>
            <a:r>
              <a:rPr lang="en-US" sz="2100" b="1" dirty="0" smtClean="0"/>
              <a:t> </a:t>
            </a:r>
            <a:r>
              <a:rPr lang="en-US" sz="2100" b="1" dirty="0"/>
              <a:t>COST/ </a:t>
            </a:r>
            <a:r>
              <a:rPr lang="en-US" sz="2100" b="1" dirty="0" smtClean="0"/>
              <a:t>ZERO-ENERGY- CONSUMPTION </a:t>
            </a:r>
            <a:r>
              <a:rPr lang="en-US" sz="2100" b="1" dirty="0">
                <a:solidFill>
                  <a:srgbClr val="0000FF"/>
                </a:solidFill>
              </a:rPr>
              <a:t>AIR </a:t>
            </a:r>
            <a:r>
              <a:rPr lang="en-US" sz="2100" b="1" dirty="0" smtClean="0">
                <a:solidFill>
                  <a:srgbClr val="0000FF"/>
                </a:solidFill>
              </a:rPr>
              <a:t>DECONTAMINATION SYSTEM</a:t>
            </a:r>
            <a:endParaRPr lang="en-US" sz="2100" b="1" dirty="0">
              <a:solidFill>
                <a:srgbClr val="0000FF"/>
              </a:solidFill>
            </a:endParaRPr>
          </a:p>
        </p:txBody>
      </p:sp>
      <p:pic>
        <p:nvPicPr>
          <p:cNvPr id="2868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359" y="228600"/>
            <a:ext cx="1550041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94339" y="2819400"/>
            <a:ext cx="3441698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Ø 6.5 m~ 33m</a:t>
            </a:r>
            <a:r>
              <a:rPr lang="en-US" sz="3200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n-US" sz="3200" baseline="30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aseline="30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Air velocity&gt;1m/s</a:t>
            </a:r>
          </a:p>
        </p:txBody>
      </p:sp>
    </p:spTree>
    <p:extLst>
      <p:ext uri="{BB962C8B-B14F-4D97-AF65-F5344CB8AC3E}">
        <p14:creationId xmlns:p14="http://schemas.microsoft.com/office/powerpoint/2010/main" xmlns="" val="181371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5"/>
          <p:cNvSpPr txBox="1">
            <a:spLocks noChangeArrowheads="1"/>
          </p:cNvSpPr>
          <p:nvPr/>
        </p:nvSpPr>
        <p:spPr bwMode="auto">
          <a:xfrm>
            <a:off x="57150" y="5149840"/>
            <a:ext cx="8989314" cy="1754326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700" dirty="0" smtClean="0">
                <a:solidFill>
                  <a:srgbClr val="000066"/>
                </a:solidFill>
              </a:rPr>
              <a:t>FN</a:t>
            </a:r>
            <a:r>
              <a:rPr lang="en-US" sz="2700" baseline="30000" dirty="0">
                <a:solidFill>
                  <a:srgbClr val="000066"/>
                </a:solidFill>
              </a:rPr>
              <a:t>® </a:t>
            </a:r>
            <a:r>
              <a:rPr lang="en-US" sz="2700" dirty="0" smtClean="0">
                <a:solidFill>
                  <a:srgbClr val="000066"/>
                </a:solidFill>
              </a:rPr>
              <a:t>SURFACES PHOTOCATALYTICALLY CLEAN CONTAMINATED RAIN, QUICKLY REMOVING ORGANIC COMPOUNDS IN ORDER OF MINUTES/HOURS</a:t>
            </a:r>
            <a:endParaRPr lang="en-US" sz="2700" dirty="0">
              <a:solidFill>
                <a:srgbClr val="000066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" y="0"/>
            <a:ext cx="4895850" cy="49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150674"/>
            <a:ext cx="6150864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3600" dirty="0" smtClean="0">
                <a:solidFill>
                  <a:srgbClr val="000066"/>
                </a:solidFill>
              </a:rPr>
              <a:t>POLLUTIONS </a:t>
            </a:r>
            <a:r>
              <a:rPr lang="en-US" sz="3600" dirty="0">
                <a:solidFill>
                  <a:srgbClr val="000066"/>
                </a:solidFill>
              </a:rPr>
              <a:t>DISSOLVE IN RAIN </a:t>
            </a:r>
            <a:r>
              <a:rPr lang="en-US" sz="3600" dirty="0" smtClean="0">
                <a:solidFill>
                  <a:srgbClr val="000066"/>
                </a:solidFill>
              </a:rPr>
              <a:t>CONTAMINATING </a:t>
            </a:r>
            <a:r>
              <a:rPr lang="en-US" sz="3600" dirty="0">
                <a:solidFill>
                  <a:srgbClr val="000066"/>
                </a:solidFill>
              </a:rPr>
              <a:t>WATER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667000"/>
            <a:ext cx="1492442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6544"/>
            <a:ext cx="3755041" cy="332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584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457615"/>
            <a:ext cx="9144000" cy="3400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File:Formic-acid-CRC-MW-3D-balls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32712"/>
            <a:ext cx="1139150" cy="96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95600" cy="92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D:\SamsungRecovery\SamsungData\DataBackup#(2012-10-19.132233)\C Drive\Users\FNNANO\Documents\ZALOHY\Zalohy 14-7-2012\fotky a info pro reklamu\obrazky a soubory pro Sefla\4cp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05215"/>
            <a:ext cx="4495493" cy="35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43200" y="152400"/>
            <a:ext cx="64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Arial" pitchFamily="34" charset="0"/>
                <a:cs typeface="Arial" pitchFamily="34" charset="0"/>
              </a:rPr>
              <a:t>KINETICS-FUNDAMENTAL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978965"/>
            <a:ext cx="22667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FORMIC ACID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5883" y="5634830"/>
            <a:ext cx="212806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95800" y="4800600"/>
            <a:ext cx="426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4-chlorophenol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Starting concentration: 0.0008M/L</a:t>
            </a:r>
          </a:p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2100" baseline="-25000" dirty="0" smtClean="0">
                <a:latin typeface="Times New Roman" pitchFamily="18" charset="0"/>
                <a:cs typeface="Times New Roman" pitchFamily="18" charset="0"/>
              </a:rPr>
              <a:t>FN2TiO</a:t>
            </a:r>
            <a:r>
              <a:rPr lang="en-US" sz="2100" baseline="-5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=0.5/h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FN3TiO</a:t>
            </a:r>
            <a:r>
              <a:rPr lang="en-US" baseline="-5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=1.1/h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4743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1644608"/>
              </p:ext>
            </p:extLst>
          </p:nvPr>
        </p:nvGraphicFramePr>
        <p:xfrm>
          <a:off x="76200" y="104775"/>
          <a:ext cx="6528116" cy="324802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822766"/>
                <a:gridCol w="1524000"/>
                <a:gridCol w="1312889"/>
                <a:gridCol w="1868461"/>
              </a:tblGrid>
              <a:tr h="7838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 err="1">
                          <a:effectLst/>
                        </a:rPr>
                        <a:t>Photocatalyst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Pollutant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Catalyst loading     (mg/cm</a:t>
                      </a:r>
                      <a:r>
                        <a:rPr lang="en-GB" sz="2000" baseline="30000">
                          <a:effectLst/>
                        </a:rPr>
                        <a:t>2</a:t>
                      </a:r>
                      <a:r>
                        <a:rPr lang="en-GB" sz="2000">
                          <a:effectLst/>
                        </a:rPr>
                        <a:t>)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 err="1">
                          <a:effectLst/>
                        </a:rPr>
                        <a:t>R</a:t>
                      </a:r>
                      <a:r>
                        <a:rPr lang="en-GB" sz="2000" baseline="-25000" dirty="0" err="1">
                          <a:effectLst/>
                        </a:rPr>
                        <a:t>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smtClean="0">
                          <a:effectLst/>
                        </a:rPr>
                        <a:t>(</a:t>
                      </a:r>
                      <a:r>
                        <a:rPr lang="en-GB" sz="2000" dirty="0" err="1">
                          <a:effectLst/>
                        </a:rPr>
                        <a:t>mol</a:t>
                      </a:r>
                      <a:r>
                        <a:rPr lang="en-GB" sz="2000" dirty="0">
                          <a:effectLst/>
                        </a:rPr>
                        <a:t> L</a:t>
                      </a:r>
                      <a:r>
                        <a:rPr lang="en-GB" sz="2000" baseline="30000" dirty="0">
                          <a:effectLst/>
                        </a:rPr>
                        <a:t>-1 </a:t>
                      </a:r>
                      <a:r>
                        <a:rPr lang="en-GB" sz="2000" dirty="0">
                          <a:effectLst/>
                        </a:rPr>
                        <a:t>min</a:t>
                      </a:r>
                      <a:r>
                        <a:rPr lang="en-GB" sz="2000" baseline="30000" dirty="0">
                          <a:effectLst/>
                        </a:rPr>
                        <a:t>-1 </a:t>
                      </a:r>
                      <a:r>
                        <a:rPr lang="en-GB" sz="2000" dirty="0">
                          <a:effectLst/>
                        </a:rPr>
                        <a:t>cm</a:t>
                      </a:r>
                      <a:r>
                        <a:rPr lang="en-GB" sz="2000" baseline="30000" dirty="0">
                          <a:effectLst/>
                        </a:rPr>
                        <a:t>-2</a:t>
                      </a:r>
                      <a:r>
                        <a:rPr lang="en-GB" sz="2000" dirty="0">
                          <a:effectLst/>
                        </a:rPr>
                        <a:t>) 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0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P25 (100% TiO2)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Phenol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1.22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1.23 E-08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0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FN3A 25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Phenol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>
                          <a:effectLst/>
                        </a:rPr>
                        <a:t>1.13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>
                          <a:effectLst/>
                        </a:rPr>
                        <a:t>1.06 E-08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0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P25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smtClean="0">
                          <a:effectLst/>
                        </a:rPr>
                        <a:t>Formic acid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smtClean="0">
                          <a:effectLst/>
                        </a:rPr>
                        <a:t>1.13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9.36 E-07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  <a:tr h="4401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smtClean="0">
                          <a:effectLst/>
                        </a:rPr>
                        <a:t>FN3A 25</a:t>
                      </a:r>
                      <a:endParaRPr lang="en-US" sz="2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smtClean="0">
                          <a:effectLst/>
                        </a:rPr>
                        <a:t>Formic acid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smtClean="0">
                          <a:effectLst/>
                        </a:rPr>
                        <a:t>1.07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GB" sz="2000" dirty="0" smtClean="0">
                          <a:effectLst/>
                        </a:rPr>
                        <a:t>6.95 E-07</a:t>
                      </a:r>
                      <a:endParaRPr lang="en-U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8683" y="990600"/>
            <a:ext cx="2545317" cy="225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73"/>
          <a:stretch>
            <a:fillRect/>
          </a:stretch>
        </p:blipFill>
        <p:spPr bwMode="auto">
          <a:xfrm>
            <a:off x="0" y="3886201"/>
            <a:ext cx="44958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hart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86201"/>
            <a:ext cx="4629150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upload.wikimedia.org/wikipedia/commons/0/07/Phenol-elpot-3D-vd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267200"/>
            <a:ext cx="1088902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Formic-acid-CRC-MW-3D-balls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343400"/>
            <a:ext cx="1244330" cy="10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608" y="167921"/>
            <a:ext cx="1761020" cy="594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130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9050" y="0"/>
            <a:ext cx="4933950" cy="4996744"/>
            <a:chOff x="1668381" y="0"/>
            <a:chExt cx="4275219" cy="4232413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8381" y="0"/>
              <a:ext cx="4275219" cy="4232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5" name="Group 4"/>
            <p:cNvGrpSpPr/>
            <p:nvPr/>
          </p:nvGrpSpPr>
          <p:grpSpPr>
            <a:xfrm>
              <a:off x="3337844" y="1693494"/>
              <a:ext cx="921337" cy="936566"/>
              <a:chOff x="1211134" y="4854634"/>
              <a:chExt cx="921337" cy="937629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1211134" y="4854634"/>
                <a:ext cx="921337" cy="936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18071" y="4932304"/>
                <a:ext cx="914400" cy="859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4" descr="File:Formic-acid-CRC-MW-3D-balls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081" y="325009"/>
              <a:ext cx="720469" cy="6088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Program Files\Microsoft Office\MEDIA\CAGCAT10\j0234131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9157" y="3259045"/>
              <a:ext cx="724722" cy="770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228891" y="1102501"/>
            <a:ext cx="5048578" cy="4823827"/>
            <a:chOff x="4911229" y="2573343"/>
            <a:chExt cx="4350128" cy="4232413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229" y="2573343"/>
              <a:ext cx="4350128" cy="4232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3" name="Group 12"/>
            <p:cNvGrpSpPr/>
            <p:nvPr/>
          </p:nvGrpSpPr>
          <p:grpSpPr>
            <a:xfrm>
              <a:off x="6625624" y="4298404"/>
              <a:ext cx="921337" cy="859959"/>
              <a:chOff x="1211134" y="4854634"/>
              <a:chExt cx="921337" cy="937629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211134" y="4854634"/>
                <a:ext cx="921337" cy="93656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5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218071" y="4932304"/>
                <a:ext cx="914400" cy="8599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6" name="Picture 2" descr="http://upload.wikimedia.org/wikipedia/commons/0/07/Phenol-elpot-3D-vdW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0907" y="2898352"/>
              <a:ext cx="685800" cy="777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3" descr="C:\Program Files\Microsoft Office\MEDIA\CAGCAT10\j0234131.wm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4600" y="5832387"/>
              <a:ext cx="724722" cy="770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98772" y="5278613"/>
            <a:ext cx="4724727" cy="1503187"/>
            <a:chOff x="98772" y="5278613"/>
            <a:chExt cx="4724727" cy="1503187"/>
          </a:xfrm>
          <a:solidFill>
            <a:srgbClr val="0000FF"/>
          </a:solidFill>
        </p:grpSpPr>
        <p:sp>
          <p:nvSpPr>
            <p:cNvPr id="11" name="TextBox 10"/>
            <p:cNvSpPr txBox="1"/>
            <p:nvPr/>
          </p:nvSpPr>
          <p:spPr>
            <a:xfrm>
              <a:off x="98772" y="5278613"/>
              <a:ext cx="4724727" cy="101566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WHAT DO THE FUNDAMENTALS MEAN 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9216" y="6181636"/>
              <a:ext cx="4714283" cy="6001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/>
              <a:r>
                <a:rPr lang="en-US" sz="33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IN REAL CONDITIONS?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78782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:\Users\FNNANO\Desktop\Desktop\po 17-4-2012\blckbry pictures 16-5-12\IMG00228-20120513-11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04800" y="228600"/>
            <a:ext cx="8651875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400" i="1" dirty="0">
                <a:solidFill>
                  <a:srgbClr val="FFFF00"/>
                </a:solidFill>
              </a:rPr>
              <a:t>FN</a:t>
            </a:r>
            <a:r>
              <a:rPr lang="cs-CZ" sz="5400" i="1" baseline="30000" dirty="0">
                <a:solidFill>
                  <a:srgbClr val="FFFF00"/>
                </a:solidFill>
              </a:rPr>
              <a:t>®</a:t>
            </a:r>
            <a:r>
              <a:rPr lang="cs-CZ" sz="5400" i="1" dirty="0">
                <a:solidFill>
                  <a:srgbClr val="FFFF00"/>
                </a:solidFill>
              </a:rPr>
              <a:t> </a:t>
            </a:r>
            <a:endParaRPr lang="en-US" sz="54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FF00"/>
                </a:solidFill>
              </a:rPr>
              <a:t>CREATE LONG </a:t>
            </a:r>
            <a:r>
              <a:rPr lang="en-US" sz="3600" i="1" dirty="0">
                <a:solidFill>
                  <a:srgbClr val="FFFF00"/>
                </a:solidFill>
              </a:rPr>
              <a:t>TERM SELF-CLEANING SURFACES</a:t>
            </a:r>
          </a:p>
          <a:p>
            <a:pPr>
              <a:buFont typeface="Arial" pitchFamily="34" charset="0"/>
              <a:buChar char="•"/>
            </a:pPr>
            <a:r>
              <a:rPr lang="en-US" sz="3600" i="1" dirty="0">
                <a:solidFill>
                  <a:srgbClr val="FFFF00"/>
                </a:solidFill>
              </a:rPr>
              <a:t>CAN HANDLE EVEN MUD SPLASHES AT THE ROADSIDE</a:t>
            </a:r>
          </a:p>
          <a:p>
            <a:pPr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FF00"/>
                </a:solidFill>
              </a:rPr>
              <a:t>CLEAN CRACKS </a:t>
            </a:r>
            <a:r>
              <a:rPr lang="en-US" sz="3600" i="1" dirty="0">
                <a:solidFill>
                  <a:srgbClr val="FFFF00"/>
                </a:solidFill>
              </a:rPr>
              <a:t>AND</a:t>
            </a:r>
            <a:r>
              <a:rPr lang="cs-CZ" sz="3600" i="1" dirty="0">
                <a:solidFill>
                  <a:srgbClr val="FFFF00"/>
                </a:solidFill>
              </a:rPr>
              <a:t> </a:t>
            </a:r>
            <a:r>
              <a:rPr lang="en-US" sz="3600" i="1" dirty="0">
                <a:solidFill>
                  <a:srgbClr val="FFFF00"/>
                </a:solidFill>
              </a:rPr>
              <a:t>INTERSTICES</a:t>
            </a:r>
            <a:r>
              <a:rPr lang="cs-CZ" sz="3600" i="1" dirty="0">
                <a:solidFill>
                  <a:srgbClr val="FFFF00"/>
                </a:solidFill>
              </a:rPr>
              <a:t>!!!</a:t>
            </a:r>
          </a:p>
          <a:p>
            <a:pPr>
              <a:buFont typeface="Arial" pitchFamily="34" charset="0"/>
              <a:buChar char="•"/>
            </a:pPr>
            <a:r>
              <a:rPr lang="en-US" sz="3600" i="1" dirty="0" smtClean="0">
                <a:solidFill>
                  <a:srgbClr val="FFFF00"/>
                </a:solidFill>
              </a:rPr>
              <a:t>PROTECT SURFACE </a:t>
            </a:r>
            <a:r>
              <a:rPr lang="en-US" sz="3600" i="1" dirty="0">
                <a:solidFill>
                  <a:srgbClr val="FFFF00"/>
                </a:solidFill>
              </a:rPr>
              <a:t>AGAINST UV </a:t>
            </a:r>
            <a:r>
              <a:rPr lang="en-US" sz="3600" i="1" dirty="0" smtClean="0">
                <a:solidFill>
                  <a:srgbClr val="FFFF00"/>
                </a:solidFill>
              </a:rPr>
              <a:t>RADIATION</a:t>
            </a:r>
            <a:endParaRPr lang="en-US" sz="3600" i="1" dirty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3600" i="1" dirty="0" smtClean="0">
                <a:solidFill>
                  <a:schemeClr val="bg1"/>
                </a:solidFill>
              </a:rPr>
              <a:t>PREVENTS  ALGAE, FUNGI, LITCHEN, MOSS AND OTHER ERODING MICROORGANISMS</a:t>
            </a:r>
            <a:endParaRPr lang="cs-CZ" sz="3600" i="1" dirty="0">
              <a:solidFill>
                <a:schemeClr val="bg1"/>
              </a:solidFill>
            </a:endParaRP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7620000" y="5837238"/>
            <a:ext cx="1031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sz="3600" i="1" dirty="0">
                <a:solidFill>
                  <a:srgbClr val="0000FF"/>
                </a:solidFill>
              </a:rPr>
              <a:t>FN®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39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7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5606" y="1412438"/>
            <a:ext cx="4428394" cy="482966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22038"/>
            <a:ext cx="4407929" cy="48296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2845447" y="6242107"/>
            <a:ext cx="1345553" cy="5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FN</a:t>
            </a:r>
            <a:r>
              <a:rPr lang="en-US" sz="27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2400" y="5932261"/>
            <a:ext cx="172218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Regular façade paint</a:t>
            </a:r>
            <a:endParaRPr lang="en-US" sz="21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61" name="Line 13"/>
          <p:cNvSpPr>
            <a:spLocks noChangeShapeType="1"/>
          </p:cNvSpPr>
          <p:nvPr/>
        </p:nvSpPr>
        <p:spPr bwMode="auto">
          <a:xfrm>
            <a:off x="1539415" y="1581150"/>
            <a:ext cx="290913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-19050" y="1600200"/>
            <a:ext cx="3116931" cy="42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February</a:t>
            </a:r>
            <a:endParaRPr lang="en-US" dirty="0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4929045" y="990600"/>
            <a:ext cx="1454567" cy="42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/>
              <a:t>April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212109"/>
            <a:ext cx="7772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3333FF"/>
                </a:solidFill>
              </a:rPr>
              <a:t>CAN HANDLE EVEN MUD SPLASHES </a:t>
            </a:r>
            <a:r>
              <a:rPr lang="en-US" i="1" dirty="0" smtClean="0">
                <a:solidFill>
                  <a:srgbClr val="3333FF"/>
                </a:solidFill>
              </a:rPr>
              <a:t> AT </a:t>
            </a:r>
            <a:r>
              <a:rPr lang="en-US" i="1" dirty="0">
                <a:solidFill>
                  <a:srgbClr val="3333FF"/>
                </a:solidFill>
              </a:rPr>
              <a:t>THE ROADSIDE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32187"/>
            <a:ext cx="4533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BOTH SIDES HEAVILY CONTAMINATED AFTER WINTER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401827" y="5780828"/>
            <a:ext cx="1345553" cy="515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FN</a:t>
            </a:r>
            <a:r>
              <a:rPr lang="en-US" sz="27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  <a:r>
              <a: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4890945" y="5476168"/>
            <a:ext cx="172218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Regular façade paint</a:t>
            </a:r>
            <a:endParaRPr lang="en-US" sz="2100" baseline="30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27582" y="819150"/>
            <a:ext cx="231641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FN</a:t>
            </a:r>
            <a:r>
              <a:rPr lang="en-US" sz="2400" b="1" baseline="3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®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SIDE CLEAN</a:t>
            </a:r>
            <a:endParaRPr lang="en-US" sz="21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680" y="46224"/>
            <a:ext cx="800922" cy="8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4039" y="1811119"/>
            <a:ext cx="1799722" cy="1805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416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76200" y="2667000"/>
            <a:ext cx="533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ORGANICS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(SMOKE, MICROBES, VAPOUR, ETC)</a:t>
            </a: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5340350" y="2514600"/>
            <a:ext cx="741363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7700" b="1">
                <a:latin typeface="Calibri" pitchFamily="34" charset="0"/>
              </a:rPr>
              <a:t>+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6629400" y="2971800"/>
            <a:ext cx="2514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>
                <a:latin typeface="+mn-lt"/>
                <a:cs typeface="+mn-cs"/>
              </a:rPr>
              <a:t>AIR OXYGEN</a:t>
            </a: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844550" y="5273675"/>
            <a:ext cx="208280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700">
                <a:solidFill>
                  <a:srgbClr val="0000FF"/>
                </a:solidFill>
                <a:latin typeface="Calibri" pitchFamily="34" charset="0"/>
              </a:rPr>
              <a:t>TiO</a:t>
            </a:r>
            <a:r>
              <a:rPr lang="en-US" sz="2700" baseline="-2500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sz="270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sz="2000">
                <a:solidFill>
                  <a:srgbClr val="0000FF"/>
                </a:solidFill>
                <a:latin typeface="Calibri" pitchFamily="34" charset="0"/>
              </a:rPr>
              <a:t>SURFACE</a:t>
            </a:r>
          </a:p>
        </p:txBody>
      </p:sp>
      <p:sp>
        <p:nvSpPr>
          <p:cNvPr id="5129" name="Oval 9"/>
          <p:cNvSpPr>
            <a:spLocks noChangeArrowheads="1"/>
          </p:cNvSpPr>
          <p:nvPr/>
        </p:nvSpPr>
        <p:spPr bwMode="auto">
          <a:xfrm>
            <a:off x="1219200" y="2881312"/>
            <a:ext cx="304800" cy="304800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6477000" y="3063875"/>
            <a:ext cx="304800" cy="258762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398" name="Rectangle 39"/>
          <p:cNvSpPr>
            <a:spLocks noChangeArrowheads="1"/>
          </p:cNvSpPr>
          <p:nvPr/>
        </p:nvSpPr>
        <p:spPr bwMode="auto">
          <a:xfrm>
            <a:off x="311150" y="4922838"/>
            <a:ext cx="74136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7700" b="1">
                <a:latin typeface="Calibri" pitchFamily="34" charset="0"/>
              </a:rPr>
              <a:t>+</a:t>
            </a:r>
          </a:p>
        </p:txBody>
      </p:sp>
      <p:sp>
        <p:nvSpPr>
          <p:cNvPr id="16399" name="Rectangle 40"/>
          <p:cNvSpPr>
            <a:spLocks noChangeArrowheads="1"/>
          </p:cNvSpPr>
          <p:nvPr/>
        </p:nvSpPr>
        <p:spPr bwMode="auto">
          <a:xfrm>
            <a:off x="311150" y="3475038"/>
            <a:ext cx="74136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7700" b="1">
                <a:latin typeface="Calibri" pitchFamily="34" charset="0"/>
              </a:rPr>
              <a:t>+</a:t>
            </a:r>
          </a:p>
        </p:txBody>
      </p:sp>
      <p:sp>
        <p:nvSpPr>
          <p:cNvPr id="16400" name="Text Box 41"/>
          <p:cNvSpPr txBox="1">
            <a:spLocks noChangeArrowheads="1"/>
          </p:cNvSpPr>
          <p:nvPr/>
        </p:nvSpPr>
        <p:spPr bwMode="auto">
          <a:xfrm>
            <a:off x="304800" y="3932238"/>
            <a:ext cx="2514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>
                <a:latin typeface="Calibri" pitchFamily="34" charset="0"/>
              </a:rPr>
              <a:t>LIGHT</a:t>
            </a:r>
          </a:p>
        </p:txBody>
      </p:sp>
      <p:sp>
        <p:nvSpPr>
          <p:cNvPr id="16401" name="Rectangle 7" descr="Solid diamond"/>
          <p:cNvSpPr>
            <a:spLocks noChangeArrowheads="1"/>
          </p:cNvSpPr>
          <p:nvPr/>
        </p:nvSpPr>
        <p:spPr bwMode="auto">
          <a:xfrm>
            <a:off x="2971800" y="5532438"/>
            <a:ext cx="5181600" cy="228600"/>
          </a:xfrm>
          <a:prstGeom prst="rect">
            <a:avLst/>
          </a:prstGeom>
          <a:pattFill prst="solidDmnd">
            <a:fgClr>
              <a:srgbClr val="0000FF"/>
            </a:fgClr>
            <a:bgClr>
              <a:schemeClr val="bg1"/>
            </a:bgClr>
          </a:patt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 wrap="none" anchor="ctr">
            <a:flatTx/>
          </a:bodyPr>
          <a:lstStyle/>
          <a:p>
            <a:pPr algn="ctr"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  <p:sp>
        <p:nvSpPr>
          <p:cNvPr id="78" name="Oval 10"/>
          <p:cNvSpPr>
            <a:spLocks noChangeArrowheads="1"/>
          </p:cNvSpPr>
          <p:nvPr/>
        </p:nvSpPr>
        <p:spPr bwMode="auto">
          <a:xfrm>
            <a:off x="7239000" y="47704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9" name="Oval 11"/>
          <p:cNvSpPr>
            <a:spLocks noChangeArrowheads="1"/>
          </p:cNvSpPr>
          <p:nvPr/>
        </p:nvSpPr>
        <p:spPr bwMode="auto">
          <a:xfrm>
            <a:off x="7848600" y="46942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0" name="Oval 12"/>
          <p:cNvSpPr>
            <a:spLocks noChangeArrowheads="1"/>
          </p:cNvSpPr>
          <p:nvPr/>
        </p:nvSpPr>
        <p:spPr bwMode="auto">
          <a:xfrm>
            <a:off x="3581400" y="47704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1" name="Oval 13"/>
          <p:cNvSpPr>
            <a:spLocks noChangeArrowheads="1"/>
          </p:cNvSpPr>
          <p:nvPr/>
        </p:nvSpPr>
        <p:spPr bwMode="auto">
          <a:xfrm>
            <a:off x="3276600" y="46942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2" name="Oval 14"/>
          <p:cNvSpPr>
            <a:spLocks noChangeArrowheads="1"/>
          </p:cNvSpPr>
          <p:nvPr/>
        </p:nvSpPr>
        <p:spPr bwMode="auto">
          <a:xfrm>
            <a:off x="3048000" y="50752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3" name="Oval 15"/>
          <p:cNvSpPr>
            <a:spLocks noChangeArrowheads="1"/>
          </p:cNvSpPr>
          <p:nvPr/>
        </p:nvSpPr>
        <p:spPr bwMode="auto">
          <a:xfrm>
            <a:off x="3581400" y="49990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4" name="Oval 16"/>
          <p:cNvSpPr>
            <a:spLocks noChangeArrowheads="1"/>
          </p:cNvSpPr>
          <p:nvPr/>
        </p:nvSpPr>
        <p:spPr bwMode="auto">
          <a:xfrm>
            <a:off x="3733800" y="51514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5" name="Oval 17"/>
          <p:cNvSpPr>
            <a:spLocks noChangeArrowheads="1"/>
          </p:cNvSpPr>
          <p:nvPr/>
        </p:nvSpPr>
        <p:spPr bwMode="auto">
          <a:xfrm>
            <a:off x="5105400" y="53800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6" name="Oval 18"/>
          <p:cNvSpPr>
            <a:spLocks noChangeArrowheads="1"/>
          </p:cNvSpPr>
          <p:nvPr/>
        </p:nvSpPr>
        <p:spPr bwMode="auto">
          <a:xfrm>
            <a:off x="4724400" y="49990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7" name="Oval 19"/>
          <p:cNvSpPr>
            <a:spLocks noChangeArrowheads="1"/>
          </p:cNvSpPr>
          <p:nvPr/>
        </p:nvSpPr>
        <p:spPr bwMode="auto">
          <a:xfrm>
            <a:off x="4267200" y="53800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8" name="Oval 20"/>
          <p:cNvSpPr>
            <a:spLocks noChangeArrowheads="1"/>
          </p:cNvSpPr>
          <p:nvPr/>
        </p:nvSpPr>
        <p:spPr bwMode="auto">
          <a:xfrm>
            <a:off x="5562600" y="47704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9" name="Oval 21"/>
          <p:cNvSpPr>
            <a:spLocks noChangeArrowheads="1"/>
          </p:cNvSpPr>
          <p:nvPr/>
        </p:nvSpPr>
        <p:spPr bwMode="auto">
          <a:xfrm>
            <a:off x="5486400" y="51514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0" name="Oval 22"/>
          <p:cNvSpPr>
            <a:spLocks noChangeArrowheads="1"/>
          </p:cNvSpPr>
          <p:nvPr/>
        </p:nvSpPr>
        <p:spPr bwMode="auto">
          <a:xfrm>
            <a:off x="5867400" y="50752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1" name="Oval 23"/>
          <p:cNvSpPr>
            <a:spLocks noChangeArrowheads="1"/>
          </p:cNvSpPr>
          <p:nvPr/>
        </p:nvSpPr>
        <p:spPr bwMode="auto">
          <a:xfrm>
            <a:off x="6400800" y="53800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2" name="Oval 24"/>
          <p:cNvSpPr>
            <a:spLocks noChangeArrowheads="1"/>
          </p:cNvSpPr>
          <p:nvPr/>
        </p:nvSpPr>
        <p:spPr bwMode="auto">
          <a:xfrm>
            <a:off x="7391400" y="52276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3" name="Oval 25"/>
          <p:cNvSpPr>
            <a:spLocks noChangeArrowheads="1"/>
          </p:cNvSpPr>
          <p:nvPr/>
        </p:nvSpPr>
        <p:spPr bwMode="auto">
          <a:xfrm>
            <a:off x="7924800" y="4922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4" name="Oval 26"/>
          <p:cNvSpPr>
            <a:spLocks noChangeArrowheads="1"/>
          </p:cNvSpPr>
          <p:nvPr/>
        </p:nvSpPr>
        <p:spPr bwMode="auto">
          <a:xfrm>
            <a:off x="3733800" y="4922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5" name="Oval 28"/>
          <p:cNvSpPr>
            <a:spLocks noChangeArrowheads="1"/>
          </p:cNvSpPr>
          <p:nvPr/>
        </p:nvSpPr>
        <p:spPr bwMode="auto">
          <a:xfrm>
            <a:off x="3200400" y="52276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6" name="Oval 29"/>
          <p:cNvSpPr>
            <a:spLocks noChangeArrowheads="1"/>
          </p:cNvSpPr>
          <p:nvPr/>
        </p:nvSpPr>
        <p:spPr bwMode="auto">
          <a:xfrm>
            <a:off x="4038600" y="4999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7" name="Oval 30"/>
          <p:cNvSpPr>
            <a:spLocks noChangeArrowheads="1"/>
          </p:cNvSpPr>
          <p:nvPr/>
        </p:nvSpPr>
        <p:spPr bwMode="auto">
          <a:xfrm>
            <a:off x="3886200" y="5303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8" name="Oval 31"/>
          <p:cNvSpPr>
            <a:spLocks noChangeArrowheads="1"/>
          </p:cNvSpPr>
          <p:nvPr/>
        </p:nvSpPr>
        <p:spPr bwMode="auto">
          <a:xfrm>
            <a:off x="4495800" y="47704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9" name="Oval 32"/>
          <p:cNvSpPr>
            <a:spLocks noChangeArrowheads="1"/>
          </p:cNvSpPr>
          <p:nvPr/>
        </p:nvSpPr>
        <p:spPr bwMode="auto">
          <a:xfrm>
            <a:off x="5029200" y="5303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0" name="Oval 33"/>
          <p:cNvSpPr>
            <a:spLocks noChangeArrowheads="1"/>
          </p:cNvSpPr>
          <p:nvPr/>
        </p:nvSpPr>
        <p:spPr bwMode="auto">
          <a:xfrm>
            <a:off x="6858000" y="4999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1" name="Oval 34"/>
          <p:cNvSpPr>
            <a:spLocks noChangeArrowheads="1"/>
          </p:cNvSpPr>
          <p:nvPr/>
        </p:nvSpPr>
        <p:spPr bwMode="auto">
          <a:xfrm>
            <a:off x="4343400" y="5303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" name="Oval 35"/>
          <p:cNvSpPr>
            <a:spLocks noChangeArrowheads="1"/>
          </p:cNvSpPr>
          <p:nvPr/>
        </p:nvSpPr>
        <p:spPr bwMode="auto">
          <a:xfrm>
            <a:off x="5715000" y="4922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3" name="Oval 36"/>
          <p:cNvSpPr>
            <a:spLocks noChangeArrowheads="1"/>
          </p:cNvSpPr>
          <p:nvPr/>
        </p:nvSpPr>
        <p:spPr bwMode="auto">
          <a:xfrm>
            <a:off x="5638800" y="5303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4" name="Oval 37"/>
          <p:cNvSpPr>
            <a:spLocks noChangeArrowheads="1"/>
          </p:cNvSpPr>
          <p:nvPr/>
        </p:nvSpPr>
        <p:spPr bwMode="auto">
          <a:xfrm>
            <a:off x="6019800" y="52276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5" name="Oval 38"/>
          <p:cNvSpPr>
            <a:spLocks noChangeArrowheads="1"/>
          </p:cNvSpPr>
          <p:nvPr/>
        </p:nvSpPr>
        <p:spPr bwMode="auto">
          <a:xfrm>
            <a:off x="6553200" y="5380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6" name="AutoShape 42"/>
          <p:cNvSpPr>
            <a:spLocks noChangeArrowheads="1"/>
          </p:cNvSpPr>
          <p:nvPr/>
        </p:nvSpPr>
        <p:spPr bwMode="auto">
          <a:xfrm>
            <a:off x="2819400" y="4044151"/>
            <a:ext cx="5486400" cy="1686724"/>
          </a:xfrm>
          <a:prstGeom prst="rtTriangle">
            <a:avLst/>
          </a:prstGeom>
          <a:gradFill rotWithShape="1">
            <a:gsLst>
              <a:gs pos="0">
                <a:srgbClr val="FF66FF">
                  <a:alpha val="23000"/>
                </a:srgbClr>
              </a:gs>
              <a:gs pos="100000">
                <a:srgbClr val="FFFF00">
                  <a:alpha val="23000"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7" name="AutoShape 43"/>
          <p:cNvSpPr>
            <a:spLocks noChangeArrowheads="1"/>
          </p:cNvSpPr>
          <p:nvPr/>
        </p:nvSpPr>
        <p:spPr bwMode="auto">
          <a:xfrm>
            <a:off x="2362200" y="3703638"/>
            <a:ext cx="914400" cy="9144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66FF"/>
              </a:gs>
              <a:gs pos="50000">
                <a:srgbClr val="FFFF00"/>
              </a:gs>
              <a:gs pos="100000">
                <a:srgbClr val="FF66FF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8" name="AutoShape 44"/>
          <p:cNvSpPr>
            <a:spLocks noChangeArrowheads="1"/>
          </p:cNvSpPr>
          <p:nvPr/>
        </p:nvSpPr>
        <p:spPr bwMode="auto">
          <a:xfrm>
            <a:off x="4953000" y="5197475"/>
            <a:ext cx="533400" cy="6096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  <p:sp>
        <p:nvSpPr>
          <p:cNvPr id="109" name="AutoShape 45"/>
          <p:cNvSpPr>
            <a:spLocks noChangeArrowheads="1"/>
          </p:cNvSpPr>
          <p:nvPr/>
        </p:nvSpPr>
        <p:spPr bwMode="auto">
          <a:xfrm>
            <a:off x="6400800" y="5121275"/>
            <a:ext cx="533400" cy="6096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  <p:sp>
        <p:nvSpPr>
          <p:cNvPr id="110" name="AutoShape 46"/>
          <p:cNvSpPr>
            <a:spLocks noChangeArrowheads="1"/>
          </p:cNvSpPr>
          <p:nvPr/>
        </p:nvSpPr>
        <p:spPr bwMode="auto">
          <a:xfrm>
            <a:off x="4267200" y="5121275"/>
            <a:ext cx="533400" cy="6096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  <p:sp>
        <p:nvSpPr>
          <p:cNvPr id="111" name="Line 47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4838700" y="4160837"/>
            <a:ext cx="2628900" cy="38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1900">
                <a:latin typeface="+mn-lt"/>
                <a:cs typeface="+mn-cs"/>
              </a:rPr>
              <a:t>H</a:t>
            </a:r>
            <a:r>
              <a:rPr lang="en-US" sz="1900" baseline="-25000">
                <a:latin typeface="+mn-lt"/>
                <a:cs typeface="+mn-cs"/>
              </a:rPr>
              <a:t>2</a:t>
            </a:r>
            <a:r>
              <a:rPr lang="en-US" sz="1900">
                <a:latin typeface="+mn-lt"/>
                <a:cs typeface="+mn-cs"/>
              </a:rPr>
              <a:t>O + CO</a:t>
            </a:r>
            <a:r>
              <a:rPr lang="en-US" sz="1900" baseline="-25000">
                <a:latin typeface="+mn-lt"/>
                <a:cs typeface="+mn-cs"/>
              </a:rPr>
              <a:t>2</a:t>
            </a:r>
          </a:p>
        </p:txBody>
      </p:sp>
      <p:sp>
        <p:nvSpPr>
          <p:cNvPr id="113" name="Line 49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4" name="Line 50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5" name="Oval 51"/>
          <p:cNvSpPr>
            <a:spLocks noChangeArrowheads="1"/>
          </p:cNvSpPr>
          <p:nvPr/>
        </p:nvSpPr>
        <p:spPr bwMode="auto">
          <a:xfrm>
            <a:off x="3505200" y="4999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6" name="Oval 52"/>
          <p:cNvSpPr>
            <a:spLocks noChangeArrowheads="1"/>
          </p:cNvSpPr>
          <p:nvPr/>
        </p:nvSpPr>
        <p:spPr bwMode="auto">
          <a:xfrm>
            <a:off x="4038600" y="46942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7" name="Oval 53"/>
          <p:cNvSpPr>
            <a:spLocks noChangeArrowheads="1"/>
          </p:cNvSpPr>
          <p:nvPr/>
        </p:nvSpPr>
        <p:spPr bwMode="auto">
          <a:xfrm>
            <a:off x="2971800" y="47704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8" name="Oval 54"/>
          <p:cNvSpPr>
            <a:spLocks noChangeArrowheads="1"/>
          </p:cNvSpPr>
          <p:nvPr/>
        </p:nvSpPr>
        <p:spPr bwMode="auto">
          <a:xfrm>
            <a:off x="3657600" y="46942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9" name="Oval 55"/>
          <p:cNvSpPr>
            <a:spLocks noChangeArrowheads="1"/>
          </p:cNvSpPr>
          <p:nvPr/>
        </p:nvSpPr>
        <p:spPr bwMode="auto">
          <a:xfrm>
            <a:off x="3886200" y="44656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0" name="Oval 56"/>
          <p:cNvSpPr>
            <a:spLocks noChangeArrowheads="1"/>
          </p:cNvSpPr>
          <p:nvPr/>
        </p:nvSpPr>
        <p:spPr bwMode="auto">
          <a:xfrm>
            <a:off x="3124200" y="44656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1" name="Oval 57"/>
          <p:cNvSpPr>
            <a:spLocks noChangeArrowheads="1"/>
          </p:cNvSpPr>
          <p:nvPr/>
        </p:nvSpPr>
        <p:spPr bwMode="auto">
          <a:xfrm>
            <a:off x="3429000" y="5303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2" name="Oval 58"/>
          <p:cNvSpPr>
            <a:spLocks noChangeArrowheads="1"/>
          </p:cNvSpPr>
          <p:nvPr/>
        </p:nvSpPr>
        <p:spPr bwMode="auto">
          <a:xfrm>
            <a:off x="3962400" y="4999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3" name="Oval 59"/>
          <p:cNvSpPr>
            <a:spLocks noChangeArrowheads="1"/>
          </p:cNvSpPr>
          <p:nvPr/>
        </p:nvSpPr>
        <p:spPr bwMode="auto">
          <a:xfrm>
            <a:off x="2895600" y="50752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4" name="Oval 60"/>
          <p:cNvSpPr>
            <a:spLocks noChangeArrowheads="1"/>
          </p:cNvSpPr>
          <p:nvPr/>
        </p:nvSpPr>
        <p:spPr bwMode="auto">
          <a:xfrm>
            <a:off x="7162800" y="47704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5" name="Oval 61"/>
          <p:cNvSpPr>
            <a:spLocks noChangeArrowheads="1"/>
          </p:cNvSpPr>
          <p:nvPr/>
        </p:nvSpPr>
        <p:spPr bwMode="auto">
          <a:xfrm>
            <a:off x="7696200" y="44656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6" name="Oval 62"/>
          <p:cNvSpPr>
            <a:spLocks noChangeArrowheads="1"/>
          </p:cNvSpPr>
          <p:nvPr/>
        </p:nvSpPr>
        <p:spPr bwMode="auto">
          <a:xfrm>
            <a:off x="6019800" y="4999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7" name="Oval 64"/>
          <p:cNvSpPr>
            <a:spLocks noChangeArrowheads="1"/>
          </p:cNvSpPr>
          <p:nvPr/>
        </p:nvSpPr>
        <p:spPr bwMode="auto">
          <a:xfrm>
            <a:off x="6515100" y="5227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8" name="Oval 65"/>
          <p:cNvSpPr>
            <a:spLocks noChangeArrowheads="1"/>
          </p:cNvSpPr>
          <p:nvPr/>
        </p:nvSpPr>
        <p:spPr bwMode="auto">
          <a:xfrm>
            <a:off x="6591300" y="53038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9" name="Oval 66"/>
          <p:cNvSpPr>
            <a:spLocks noChangeArrowheads="1"/>
          </p:cNvSpPr>
          <p:nvPr/>
        </p:nvSpPr>
        <p:spPr bwMode="auto">
          <a:xfrm>
            <a:off x="5067300" y="5227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0" name="Oval 67"/>
          <p:cNvSpPr>
            <a:spLocks noChangeArrowheads="1"/>
          </p:cNvSpPr>
          <p:nvPr/>
        </p:nvSpPr>
        <p:spPr bwMode="auto">
          <a:xfrm>
            <a:off x="5143500" y="53038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1" name="Oval 68"/>
          <p:cNvSpPr>
            <a:spLocks noChangeArrowheads="1"/>
          </p:cNvSpPr>
          <p:nvPr/>
        </p:nvSpPr>
        <p:spPr bwMode="auto">
          <a:xfrm>
            <a:off x="4305300" y="53800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2" name="Oval 69"/>
          <p:cNvSpPr>
            <a:spLocks noChangeArrowheads="1"/>
          </p:cNvSpPr>
          <p:nvPr/>
        </p:nvSpPr>
        <p:spPr bwMode="auto">
          <a:xfrm>
            <a:off x="4381500" y="53038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3" name="Oval 70"/>
          <p:cNvSpPr>
            <a:spLocks noChangeArrowheads="1"/>
          </p:cNvSpPr>
          <p:nvPr/>
        </p:nvSpPr>
        <p:spPr bwMode="auto">
          <a:xfrm>
            <a:off x="6743700" y="3703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4" name="Oval 71"/>
          <p:cNvSpPr>
            <a:spLocks noChangeArrowheads="1"/>
          </p:cNvSpPr>
          <p:nvPr/>
        </p:nvSpPr>
        <p:spPr bwMode="auto">
          <a:xfrm>
            <a:off x="69723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5" name="Oval 72"/>
          <p:cNvSpPr>
            <a:spLocks noChangeArrowheads="1"/>
          </p:cNvSpPr>
          <p:nvPr/>
        </p:nvSpPr>
        <p:spPr bwMode="auto">
          <a:xfrm>
            <a:off x="6134100" y="3627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6" name="Oval 73"/>
          <p:cNvSpPr>
            <a:spLocks noChangeArrowheads="1"/>
          </p:cNvSpPr>
          <p:nvPr/>
        </p:nvSpPr>
        <p:spPr bwMode="auto">
          <a:xfrm>
            <a:off x="62103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7" name="Oval 74"/>
          <p:cNvSpPr>
            <a:spLocks noChangeArrowheads="1"/>
          </p:cNvSpPr>
          <p:nvPr/>
        </p:nvSpPr>
        <p:spPr bwMode="auto">
          <a:xfrm>
            <a:off x="5410200" y="4313237"/>
            <a:ext cx="114300" cy="122238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8" name="Oval 75"/>
          <p:cNvSpPr>
            <a:spLocks noChangeArrowheads="1"/>
          </p:cNvSpPr>
          <p:nvPr/>
        </p:nvSpPr>
        <p:spPr bwMode="auto">
          <a:xfrm>
            <a:off x="6743700" y="4313237"/>
            <a:ext cx="114300" cy="12223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9" name="Oval 76"/>
          <p:cNvSpPr>
            <a:spLocks noChangeArrowheads="1"/>
          </p:cNvSpPr>
          <p:nvPr/>
        </p:nvSpPr>
        <p:spPr bwMode="auto">
          <a:xfrm>
            <a:off x="4533900" y="38560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0" name="Oval 77"/>
          <p:cNvSpPr>
            <a:spLocks noChangeArrowheads="1"/>
          </p:cNvSpPr>
          <p:nvPr/>
        </p:nvSpPr>
        <p:spPr bwMode="auto">
          <a:xfrm>
            <a:off x="4762500" y="38560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1" name="Oval 78"/>
          <p:cNvSpPr>
            <a:spLocks noChangeArrowheads="1"/>
          </p:cNvSpPr>
          <p:nvPr/>
        </p:nvSpPr>
        <p:spPr bwMode="auto">
          <a:xfrm>
            <a:off x="3924300" y="37798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2" name="Oval 79"/>
          <p:cNvSpPr>
            <a:spLocks noChangeArrowheads="1"/>
          </p:cNvSpPr>
          <p:nvPr/>
        </p:nvSpPr>
        <p:spPr bwMode="auto">
          <a:xfrm>
            <a:off x="4000500" y="38560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3" name="Oval 80"/>
          <p:cNvSpPr>
            <a:spLocks noChangeArrowheads="1"/>
          </p:cNvSpPr>
          <p:nvPr/>
        </p:nvSpPr>
        <p:spPr bwMode="auto">
          <a:xfrm>
            <a:off x="4076700" y="41608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4" name="Oval 81"/>
          <p:cNvSpPr>
            <a:spLocks noChangeArrowheads="1"/>
          </p:cNvSpPr>
          <p:nvPr/>
        </p:nvSpPr>
        <p:spPr bwMode="auto">
          <a:xfrm>
            <a:off x="4152900" y="4084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5" name="Oval 82"/>
          <p:cNvSpPr>
            <a:spLocks noChangeArrowheads="1"/>
          </p:cNvSpPr>
          <p:nvPr/>
        </p:nvSpPr>
        <p:spPr bwMode="auto">
          <a:xfrm>
            <a:off x="5829300" y="3703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6" name="Oval 83"/>
          <p:cNvSpPr>
            <a:spLocks noChangeArrowheads="1"/>
          </p:cNvSpPr>
          <p:nvPr/>
        </p:nvSpPr>
        <p:spPr bwMode="auto">
          <a:xfrm>
            <a:off x="60579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7" name="Oval 84"/>
          <p:cNvSpPr>
            <a:spLocks noChangeArrowheads="1"/>
          </p:cNvSpPr>
          <p:nvPr/>
        </p:nvSpPr>
        <p:spPr bwMode="auto">
          <a:xfrm>
            <a:off x="5219700" y="3627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8" name="Oval 85"/>
          <p:cNvSpPr>
            <a:spLocks noChangeArrowheads="1"/>
          </p:cNvSpPr>
          <p:nvPr/>
        </p:nvSpPr>
        <p:spPr bwMode="auto">
          <a:xfrm>
            <a:off x="52959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9" name="Oval 86"/>
          <p:cNvSpPr>
            <a:spLocks noChangeArrowheads="1"/>
          </p:cNvSpPr>
          <p:nvPr/>
        </p:nvSpPr>
        <p:spPr bwMode="auto">
          <a:xfrm>
            <a:off x="5372100" y="4008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0" name="Oval 87"/>
          <p:cNvSpPr>
            <a:spLocks noChangeArrowheads="1"/>
          </p:cNvSpPr>
          <p:nvPr/>
        </p:nvSpPr>
        <p:spPr bwMode="auto">
          <a:xfrm>
            <a:off x="5448300" y="39322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1" name="Oval 88"/>
          <p:cNvSpPr>
            <a:spLocks noChangeArrowheads="1"/>
          </p:cNvSpPr>
          <p:nvPr/>
        </p:nvSpPr>
        <p:spPr bwMode="auto">
          <a:xfrm>
            <a:off x="4914900" y="3703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2" name="Oval 89"/>
          <p:cNvSpPr>
            <a:spLocks noChangeArrowheads="1"/>
          </p:cNvSpPr>
          <p:nvPr/>
        </p:nvSpPr>
        <p:spPr bwMode="auto">
          <a:xfrm>
            <a:off x="51435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3" name="Oval 90"/>
          <p:cNvSpPr>
            <a:spLocks noChangeArrowheads="1"/>
          </p:cNvSpPr>
          <p:nvPr/>
        </p:nvSpPr>
        <p:spPr bwMode="auto">
          <a:xfrm>
            <a:off x="4305300" y="3627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4" name="Oval 91"/>
          <p:cNvSpPr>
            <a:spLocks noChangeArrowheads="1"/>
          </p:cNvSpPr>
          <p:nvPr/>
        </p:nvSpPr>
        <p:spPr bwMode="auto">
          <a:xfrm>
            <a:off x="43815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5" name="Oval 92"/>
          <p:cNvSpPr>
            <a:spLocks noChangeArrowheads="1"/>
          </p:cNvSpPr>
          <p:nvPr/>
        </p:nvSpPr>
        <p:spPr bwMode="auto">
          <a:xfrm>
            <a:off x="4457700" y="4008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6" name="Oval 93"/>
          <p:cNvSpPr>
            <a:spLocks noChangeArrowheads="1"/>
          </p:cNvSpPr>
          <p:nvPr/>
        </p:nvSpPr>
        <p:spPr bwMode="auto">
          <a:xfrm>
            <a:off x="4533900" y="39322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7" name="Oval 94"/>
          <p:cNvSpPr>
            <a:spLocks noChangeArrowheads="1"/>
          </p:cNvSpPr>
          <p:nvPr/>
        </p:nvSpPr>
        <p:spPr bwMode="auto">
          <a:xfrm>
            <a:off x="7505700" y="3703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8" name="Oval 95"/>
          <p:cNvSpPr>
            <a:spLocks noChangeArrowheads="1"/>
          </p:cNvSpPr>
          <p:nvPr/>
        </p:nvSpPr>
        <p:spPr bwMode="auto">
          <a:xfrm>
            <a:off x="77343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9" name="Oval 96"/>
          <p:cNvSpPr>
            <a:spLocks noChangeArrowheads="1"/>
          </p:cNvSpPr>
          <p:nvPr/>
        </p:nvSpPr>
        <p:spPr bwMode="auto">
          <a:xfrm>
            <a:off x="6896100" y="3627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0" name="Oval 97"/>
          <p:cNvSpPr>
            <a:spLocks noChangeArrowheads="1"/>
          </p:cNvSpPr>
          <p:nvPr/>
        </p:nvSpPr>
        <p:spPr bwMode="auto">
          <a:xfrm>
            <a:off x="6972300" y="3703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1" name="Oval 98"/>
          <p:cNvSpPr>
            <a:spLocks noChangeArrowheads="1"/>
          </p:cNvSpPr>
          <p:nvPr/>
        </p:nvSpPr>
        <p:spPr bwMode="auto">
          <a:xfrm>
            <a:off x="7048500" y="4008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2" name="Oval 99"/>
          <p:cNvSpPr>
            <a:spLocks noChangeArrowheads="1"/>
          </p:cNvSpPr>
          <p:nvPr/>
        </p:nvSpPr>
        <p:spPr bwMode="auto">
          <a:xfrm>
            <a:off x="7124700" y="39322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3" name="Oval 100"/>
          <p:cNvSpPr>
            <a:spLocks noChangeArrowheads="1"/>
          </p:cNvSpPr>
          <p:nvPr/>
        </p:nvSpPr>
        <p:spPr bwMode="auto">
          <a:xfrm>
            <a:off x="7467600" y="53038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4" name="Oval 101"/>
          <p:cNvSpPr>
            <a:spLocks noChangeArrowheads="1"/>
          </p:cNvSpPr>
          <p:nvPr/>
        </p:nvSpPr>
        <p:spPr bwMode="auto">
          <a:xfrm>
            <a:off x="7620000" y="53038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5" name="AutoShape 102"/>
          <p:cNvSpPr>
            <a:spLocks noChangeArrowheads="1"/>
          </p:cNvSpPr>
          <p:nvPr/>
        </p:nvSpPr>
        <p:spPr bwMode="auto">
          <a:xfrm>
            <a:off x="7467600" y="5045075"/>
            <a:ext cx="533400" cy="6096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  <p:sp>
        <p:nvSpPr>
          <p:cNvPr id="166" name="Line 103"/>
          <p:cNvSpPr>
            <a:spLocks noChangeShapeType="1"/>
          </p:cNvSpPr>
          <p:nvPr/>
        </p:nvSpPr>
        <p:spPr bwMode="auto">
          <a:xfrm flipV="1">
            <a:off x="-12700" y="51355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7" name="Oval 104"/>
          <p:cNvSpPr>
            <a:spLocks noChangeArrowheads="1"/>
          </p:cNvSpPr>
          <p:nvPr/>
        </p:nvSpPr>
        <p:spPr bwMode="auto">
          <a:xfrm>
            <a:off x="7581900" y="51514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8" name="Oval 105"/>
          <p:cNvSpPr>
            <a:spLocks noChangeArrowheads="1"/>
          </p:cNvSpPr>
          <p:nvPr/>
        </p:nvSpPr>
        <p:spPr bwMode="auto">
          <a:xfrm>
            <a:off x="7658100" y="52276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9" name="Oval 106"/>
          <p:cNvSpPr>
            <a:spLocks noChangeArrowheads="1"/>
          </p:cNvSpPr>
          <p:nvPr/>
        </p:nvSpPr>
        <p:spPr bwMode="auto">
          <a:xfrm>
            <a:off x="3352800" y="5380037"/>
            <a:ext cx="228600" cy="198438"/>
          </a:xfrm>
          <a:prstGeom prst="ellipse">
            <a:avLst/>
          </a:prstGeom>
          <a:solidFill>
            <a:srgbClr val="99663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0" name="Oval 107"/>
          <p:cNvSpPr>
            <a:spLocks noChangeArrowheads="1"/>
          </p:cNvSpPr>
          <p:nvPr/>
        </p:nvSpPr>
        <p:spPr bwMode="auto">
          <a:xfrm>
            <a:off x="3505200" y="5380037"/>
            <a:ext cx="228600" cy="198438"/>
          </a:xfrm>
          <a:prstGeom prst="ellipse">
            <a:avLst/>
          </a:prstGeom>
          <a:solidFill>
            <a:srgbClr val="00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1" name="AutoShape 108"/>
          <p:cNvSpPr>
            <a:spLocks noChangeArrowheads="1"/>
          </p:cNvSpPr>
          <p:nvPr/>
        </p:nvSpPr>
        <p:spPr bwMode="auto">
          <a:xfrm>
            <a:off x="3352800" y="5121275"/>
            <a:ext cx="533400" cy="609600"/>
          </a:xfrm>
          <a:prstGeom prst="irregularSeal1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endParaRPr lang="cs-CZ">
              <a:latin typeface="Calibri" pitchFamily="34" charset="0"/>
            </a:endParaRPr>
          </a:p>
        </p:txBody>
      </p:sp>
      <p:sp>
        <p:nvSpPr>
          <p:cNvPr id="172" name="Line 109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3" name="Oval 110"/>
          <p:cNvSpPr>
            <a:spLocks noChangeArrowheads="1"/>
          </p:cNvSpPr>
          <p:nvPr/>
        </p:nvSpPr>
        <p:spPr bwMode="auto">
          <a:xfrm>
            <a:off x="3467100" y="5227637"/>
            <a:ext cx="114300" cy="99220"/>
          </a:xfrm>
          <a:prstGeom prst="ellipse">
            <a:avLst/>
          </a:prstGeom>
          <a:solidFill>
            <a:srgbClr val="0000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4" name="Oval 111"/>
          <p:cNvSpPr>
            <a:spLocks noChangeArrowheads="1"/>
          </p:cNvSpPr>
          <p:nvPr/>
        </p:nvSpPr>
        <p:spPr bwMode="auto">
          <a:xfrm>
            <a:off x="3543300" y="5303837"/>
            <a:ext cx="114300" cy="9922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pic>
        <p:nvPicPr>
          <p:cNvPr id="5231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0348" y="914400"/>
            <a:ext cx="3876452" cy="175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14028" name="Text Box 12"/>
          <p:cNvSpPr txBox="1">
            <a:spLocks noChangeArrowheads="1"/>
          </p:cNvSpPr>
          <p:nvPr/>
        </p:nvSpPr>
        <p:spPr bwMode="auto">
          <a:xfrm>
            <a:off x="5486400" y="5654675"/>
            <a:ext cx="1600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Eg ~ 3.2eV</a:t>
            </a:r>
          </a:p>
        </p:txBody>
      </p:sp>
      <p:sp>
        <p:nvSpPr>
          <p:cNvPr id="9517" name="TextovéPole 174"/>
          <p:cNvSpPr txBox="1">
            <a:spLocks noChangeArrowheads="1"/>
          </p:cNvSpPr>
          <p:nvPr/>
        </p:nvSpPr>
        <p:spPr bwMode="auto">
          <a:xfrm>
            <a:off x="133350" y="207963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3200" cap="all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How</a:t>
            </a:r>
            <a:r>
              <a:rPr lang="cs-CZ" sz="3200" cap="all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3200" cap="all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does</a:t>
            </a:r>
            <a:r>
              <a:rPr lang="cs-CZ" sz="3200" cap="all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3200" cap="all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</a:t>
            </a:r>
            <a:r>
              <a:rPr lang="cs-CZ" sz="3200" cap="all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cs-CZ" sz="3200" cap="all" dirty="0" err="1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</a:t>
            </a:r>
            <a:r>
              <a:rPr lang="cs-CZ" sz="3200" cap="all" dirty="0">
                <a:solidFill>
                  <a:srgbClr val="C050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686" name="TextovéPole 175"/>
          <p:cNvSpPr txBox="1">
            <a:spLocks noChangeArrowheads="1"/>
          </p:cNvSpPr>
          <p:nvPr/>
        </p:nvSpPr>
        <p:spPr bwMode="auto">
          <a:xfrm>
            <a:off x="152400" y="914400"/>
            <a:ext cx="47244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02285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b="1" dirty="0" smtClean="0">
                <a:solidFill>
                  <a:srgbClr val="1F497D"/>
                </a:solidFill>
                <a:latin typeface="Calibri" pitchFamily="34" charset="0"/>
              </a:rPr>
              <a:t>CONVERSION </a:t>
            </a:r>
            <a:r>
              <a:rPr lang="en-US" sz="2000" b="1" dirty="0">
                <a:solidFill>
                  <a:srgbClr val="1F497D"/>
                </a:solidFill>
                <a:latin typeface="Calibri" pitchFamily="34" charset="0"/>
              </a:rPr>
              <a:t>OF LIGHT ENERGY</a:t>
            </a:r>
            <a:r>
              <a:rPr lang="cs-CZ" sz="2000" b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Calibri" pitchFamily="34" charset="0"/>
              </a:rPr>
              <a:t>INTO</a:t>
            </a:r>
            <a:r>
              <a:rPr lang="cs-CZ" sz="2000" b="1" dirty="0">
                <a:solidFill>
                  <a:srgbClr val="1F497D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rgbClr val="1F497D"/>
                </a:solidFill>
                <a:latin typeface="Calibri" pitchFamily="34" charset="0"/>
              </a:rPr>
              <a:t>AN OXIDATION POTENTIAL ON THE</a:t>
            </a:r>
            <a:r>
              <a:rPr lang="cs-CZ" sz="2000" b="1" dirty="0">
                <a:solidFill>
                  <a:srgbClr val="1F497D"/>
                </a:solidFill>
                <a:latin typeface="Calibri" pitchFamily="34" charset="0"/>
              </a:rPr>
              <a:t> SURFACE  OF TITANIUM DIOXIDE</a:t>
            </a:r>
          </a:p>
          <a:p>
            <a:pPr eaLnBrk="1" hangingPunct="1"/>
            <a:endParaRPr lang="cs-CZ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096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48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50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52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54" dur="2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5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5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2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74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7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2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1  E" pathEditMode="relative" ptsTypes="">
                                      <p:cBhvr>
                                        <p:cTn id="94" dur="20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65" grpId="0" animBg="1"/>
      <p:bldP spid="1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1635125"/>
            <a:ext cx="19192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3463" y="1658938"/>
            <a:ext cx="18462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25" y="1660525"/>
            <a:ext cx="18986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643063"/>
            <a:ext cx="18684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9388" y="3505200"/>
            <a:ext cx="37242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"/>
          <p:cNvSpPr txBox="1">
            <a:spLocks noChangeArrowheads="1"/>
          </p:cNvSpPr>
          <p:nvPr/>
        </p:nvSpPr>
        <p:spPr bwMode="auto">
          <a:xfrm>
            <a:off x="137758" y="147935"/>
            <a:ext cx="8915400" cy="600164"/>
          </a:xfrm>
          <a:prstGeom prst="rect">
            <a:avLst/>
          </a:prstGeom>
          <a:gradFill flip="none" rotWithShape="1">
            <a:gsLst>
              <a:gs pos="0">
                <a:srgbClr val="FF66FF">
                  <a:tint val="66000"/>
                  <a:satMod val="160000"/>
                </a:srgbClr>
              </a:gs>
              <a:gs pos="52000">
                <a:srgbClr val="FF66FF">
                  <a:tint val="44500"/>
                  <a:satMod val="160000"/>
                </a:srgbClr>
              </a:gs>
              <a:gs pos="69000">
                <a:schemeClr val="bg1"/>
              </a:gs>
            </a:gsLst>
            <a:lin ang="0" scaled="1"/>
            <a:tileRect/>
          </a:gra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300" dirty="0" smtClean="0">
                <a:solidFill>
                  <a:schemeClr val="tx2"/>
                </a:solidFill>
              </a:rPr>
              <a:t>SELF-CLEANING POWER</a:t>
            </a:r>
            <a:r>
              <a:rPr lang="cs-CZ" sz="3300" dirty="0" smtClean="0">
                <a:solidFill>
                  <a:schemeClr val="tx2"/>
                </a:solidFill>
              </a:rPr>
              <a:t>– </a:t>
            </a:r>
            <a:r>
              <a:rPr lang="en-US" sz="3300" dirty="0">
                <a:solidFill>
                  <a:schemeClr val="tx2"/>
                </a:solidFill>
              </a:rPr>
              <a:t>VERY </a:t>
            </a:r>
            <a:r>
              <a:rPr lang="en-US" sz="3300" dirty="0" smtClean="0">
                <a:solidFill>
                  <a:schemeClr val="tx2"/>
                </a:solidFill>
              </a:rPr>
              <a:t>STRONG</a:t>
            </a:r>
            <a:endParaRPr lang="en-US" sz="3300" dirty="0">
              <a:solidFill>
                <a:schemeClr val="tx2"/>
              </a:solidFill>
            </a:endParaRPr>
          </a:p>
        </p:txBody>
      </p:sp>
      <p:sp>
        <p:nvSpPr>
          <p:cNvPr id="30728" name="TextBox 2"/>
          <p:cNvSpPr txBox="1">
            <a:spLocks noChangeArrowheads="1"/>
          </p:cNvSpPr>
          <p:nvPr/>
        </p:nvSpPr>
        <p:spPr bwMode="auto">
          <a:xfrm>
            <a:off x="2070100" y="706992"/>
            <a:ext cx="2565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CONTAMINATION </a:t>
            </a:r>
            <a:r>
              <a:rPr lang="cs-CZ" dirty="0"/>
              <a:t>RHODAMINE</a:t>
            </a:r>
            <a:r>
              <a:rPr lang="en-US" dirty="0"/>
              <a:t> </a:t>
            </a:r>
            <a:r>
              <a:rPr lang="cs-CZ" dirty="0"/>
              <a:t>B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 rot="16200000">
            <a:off x="5188744" y="-1708944"/>
            <a:ext cx="635000" cy="659288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>
              <a:cs typeface="Arial" pitchFamily="34" charset="0"/>
            </a:endParaRPr>
          </a:p>
        </p:txBody>
      </p:sp>
      <p:sp>
        <p:nvSpPr>
          <p:cNvPr id="30730" name="TextBox 4"/>
          <p:cNvSpPr txBox="1">
            <a:spLocks noChangeArrowheads="1"/>
          </p:cNvSpPr>
          <p:nvPr/>
        </p:nvSpPr>
        <p:spPr bwMode="auto">
          <a:xfrm>
            <a:off x="4646612" y="718661"/>
            <a:ext cx="434498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dirty="0"/>
              <a:t>5-7 MINUT</a:t>
            </a:r>
            <a:r>
              <a:rPr lang="en-US" dirty="0"/>
              <a:t>ES TO COMPLETE DEGRADATION OF THE DYE</a:t>
            </a:r>
          </a:p>
        </p:txBody>
      </p:sp>
      <p:sp>
        <p:nvSpPr>
          <p:cNvPr id="30731" name="TextBox 5"/>
          <p:cNvSpPr txBox="1">
            <a:spLocks noChangeArrowheads="1"/>
          </p:cNvSpPr>
          <p:nvPr/>
        </p:nvSpPr>
        <p:spPr bwMode="auto">
          <a:xfrm>
            <a:off x="5580856" y="5581828"/>
            <a:ext cx="2476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/>
              <a:t>REPEATED</a:t>
            </a:r>
            <a:r>
              <a:rPr lang="cs-CZ" dirty="0"/>
              <a:t> </a:t>
            </a:r>
            <a:r>
              <a:rPr lang="cs-CZ" dirty="0" smtClean="0"/>
              <a:t>3x</a:t>
            </a:r>
            <a:r>
              <a:rPr lang="en-US" dirty="0" smtClean="0"/>
              <a:t> IN 20 MINUTES</a:t>
            </a:r>
            <a:endParaRPr lang="en-US" dirty="0"/>
          </a:p>
        </p:txBody>
      </p:sp>
      <p:sp>
        <p:nvSpPr>
          <p:cNvPr id="30732" name="TextBox 6"/>
          <p:cNvSpPr txBox="1">
            <a:spLocks noChangeArrowheads="1"/>
          </p:cNvSpPr>
          <p:nvPr/>
        </p:nvSpPr>
        <p:spPr bwMode="auto">
          <a:xfrm>
            <a:off x="6443663" y="3831654"/>
            <a:ext cx="26495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000" dirty="0"/>
              <a:t>DECONTAMINATION OF </a:t>
            </a:r>
            <a:r>
              <a:rPr lang="cs-CZ" sz="2000" dirty="0"/>
              <a:t>FN</a:t>
            </a:r>
            <a:r>
              <a:rPr lang="cs-CZ" sz="2000" baseline="30000" dirty="0"/>
              <a:t>®</a:t>
            </a:r>
            <a:r>
              <a:rPr lang="en-US" sz="2000" dirty="0"/>
              <a:t> SURFACE FROM ORGANIC COMPOUNDS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834" y="3767405"/>
            <a:ext cx="2403566" cy="186204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300" b="1" dirty="0">
                <a:solidFill>
                  <a:srgbClr val="FFFFFF"/>
                </a:solidFill>
                <a:cs typeface="Arial" pitchFamily="34" charset="0"/>
              </a:rPr>
              <a:t>STRONG AND PERMANENT </a:t>
            </a:r>
            <a:r>
              <a:rPr lang="en-US" sz="2300" b="1" dirty="0" smtClean="0">
                <a:solidFill>
                  <a:srgbClr val="FFFFFF"/>
                </a:solidFill>
                <a:cs typeface="Arial" pitchFamily="34" charset="0"/>
              </a:rPr>
              <a:t>EFFECT: </a:t>
            </a:r>
          </a:p>
          <a:p>
            <a:pPr>
              <a:defRPr/>
            </a:pPr>
            <a:r>
              <a:rPr lang="en-US" sz="2300" b="1" dirty="0" smtClean="0">
                <a:solidFill>
                  <a:srgbClr val="FFFFFF"/>
                </a:solidFill>
                <a:cs typeface="Arial" pitchFamily="34" charset="0"/>
              </a:rPr>
              <a:t>CANNOT </a:t>
            </a:r>
            <a:r>
              <a:rPr lang="en-US" sz="2300" b="1" dirty="0">
                <a:solidFill>
                  <a:srgbClr val="FFFFFF"/>
                </a:solidFill>
                <a:cs typeface="Arial" pitchFamily="34" charset="0"/>
              </a:rPr>
              <a:t>BE EXHAUSTED</a:t>
            </a:r>
            <a:r>
              <a:rPr lang="cs-CZ" sz="2300" b="1" dirty="0">
                <a:solidFill>
                  <a:srgbClr val="FFFFFF"/>
                </a:solidFill>
                <a:cs typeface="Arial" pitchFamily="34" charset="0"/>
              </a:rPr>
              <a:t>!!!</a:t>
            </a:r>
            <a:endParaRPr lang="en-US" sz="23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7758" y="1711325"/>
            <a:ext cx="7425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FN®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2624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FNNANO\Pictures\2012-07-23 blkbry\blkbry 2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Rectangle 7"/>
          <p:cNvSpPr>
            <a:spLocks noChangeArrowheads="1"/>
          </p:cNvSpPr>
          <p:nvPr/>
        </p:nvSpPr>
        <p:spPr bwMode="auto">
          <a:xfrm>
            <a:off x="1447800" y="228600"/>
            <a:ext cx="538638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600" i="1" dirty="0">
                <a:solidFill>
                  <a:srgbClr val="FFFF00"/>
                </a:solidFill>
              </a:rPr>
              <a:t>FN</a:t>
            </a:r>
            <a:r>
              <a:rPr lang="cs-CZ" sz="3600" i="1" baseline="30000" dirty="0">
                <a:solidFill>
                  <a:srgbClr val="FFFF00"/>
                </a:solidFill>
              </a:rPr>
              <a:t>®</a:t>
            </a:r>
            <a:r>
              <a:rPr lang="en-US" sz="3600" i="1" dirty="0">
                <a:solidFill>
                  <a:srgbClr val="FFFF00"/>
                </a:solidFill>
              </a:rPr>
              <a:t>-SIGNIFICANT STOPPING-EFFECT FOR GREEN ALGAE</a:t>
            </a:r>
            <a:r>
              <a:rPr lang="cs-CZ" sz="3600" i="1" dirty="0">
                <a:solidFill>
                  <a:srgbClr val="FFFF00"/>
                </a:solidFill>
              </a:rPr>
              <a:t>!!!</a:t>
            </a:r>
          </a:p>
        </p:txBody>
      </p:sp>
      <p:pic>
        <p:nvPicPr>
          <p:cNvPr id="5" name="Picture 2" descr="D:\SamsungRecovery\SamsungData\DataBackup#(2012-10-19.132233)\C Drive\Users\FNNANO\Documents\ZALOHY\Zalohy 14-7-2012\fotky a info pro reklamu\obrazky a soubory pro Sefla\zed f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10000"/>
            <a:ext cx="1924052" cy="144303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SamsungRecovery\SamsungData\DataBackup#(2012-10-19.132233)\C Drive\Users\FNNANO\Documents\ZALOHY\Zalohy 14-7-2012\fotky a info pro reklamu\obrazky a soubory pro Sefla\z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92726"/>
            <a:ext cx="1924052" cy="1443039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10400" y="3810000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>
                <a:solidFill>
                  <a:srgbClr val="FFFF00"/>
                </a:solidFill>
              </a:rPr>
              <a:t>FN</a:t>
            </a:r>
            <a:r>
              <a:rPr lang="cs-CZ" sz="2400" i="1" baseline="30000" dirty="0">
                <a:solidFill>
                  <a:srgbClr val="FFFF00"/>
                </a:solidFill>
              </a:rPr>
              <a:t>®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733800" y="4491335"/>
            <a:ext cx="745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1" dirty="0">
                <a:solidFill>
                  <a:srgbClr val="FFFF00"/>
                </a:solidFill>
              </a:rPr>
              <a:t>FN</a:t>
            </a:r>
            <a:r>
              <a:rPr lang="cs-CZ" sz="2400" b="1" i="1" baseline="30000" dirty="0">
                <a:solidFill>
                  <a:srgbClr val="FFFF00"/>
                </a:solidFill>
              </a:rPr>
              <a:t>®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24467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FNNANO\Desktop\Desktop\po 17-4-2012\blckbry pictures villa bianca 19-4-12\IMG00082-20120330-17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22225"/>
            <a:ext cx="91694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4559300" y="3460750"/>
            <a:ext cx="45847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600" i="1">
                <a:solidFill>
                  <a:srgbClr val="FFFF00"/>
                </a:solidFill>
              </a:rPr>
              <a:t>WORKS ON WOOD</a:t>
            </a:r>
            <a:r>
              <a:rPr lang="cs-CZ" sz="3600" i="1">
                <a:solidFill>
                  <a:srgbClr val="FFFF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xmlns="" val="79295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FNNANO\Desktop\Desktop\po 17-4-2012\blckbry pictures villa bianca 19-4-12\IMG00108-20120408-09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4" descr="C:\Users\FNNANO\Desktop\business partners\Novy zeland\Fotky pro Janovce\sloupky top a strecha\strecha chlivek\Strecha rozdi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28950"/>
            <a:ext cx="5029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2828926" y="1447800"/>
            <a:ext cx="61483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FFFF00"/>
                </a:solidFill>
              </a:rPr>
              <a:t>LONG-TERM PROTECTION AGAINST AGEING, DIRT AND MICROORGANISMS EVEN IN HIGHLY EXPOSED LOCATIONS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14600" y="4972050"/>
            <a:ext cx="2438400" cy="1828800"/>
            <a:chOff x="4572000" y="0"/>
            <a:chExt cx="2438400" cy="1828800"/>
          </a:xfrm>
        </p:grpSpPr>
        <p:pic>
          <p:nvPicPr>
            <p:cNvPr id="5" name="Picture 9" descr="FN strana strech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24384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5105400" y="224998"/>
              <a:ext cx="998181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cs-CZ" sz="2100" dirty="0">
                  <a:solidFill>
                    <a:schemeClr val="bg1"/>
                  </a:solidFill>
                </a:rPr>
                <a:t>FN </a:t>
              </a:r>
              <a:r>
                <a:rPr lang="en-US" sz="2100" dirty="0">
                  <a:solidFill>
                    <a:schemeClr val="bg1"/>
                  </a:solidFill>
                </a:rPr>
                <a:t>®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6200" y="4972050"/>
            <a:ext cx="2438400" cy="1828800"/>
            <a:chOff x="0" y="0"/>
            <a:chExt cx="2438400" cy="1828800"/>
          </a:xfrm>
        </p:grpSpPr>
        <p:pic>
          <p:nvPicPr>
            <p:cNvPr id="6" name="Picture 10" descr="neosetrena strech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38400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457200" y="120650"/>
              <a:ext cx="1752600" cy="415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21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normal</a:t>
              </a:r>
              <a:endParaRPr lang="en-US" sz="21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4046181" y="5404797"/>
            <a:ext cx="2278419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1676400" y="4191000"/>
            <a:ext cx="3508990" cy="100604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82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FNNANO\Desktop\ZALOHY\Desktop JHI 1-1-2012 presentace JHI incomplete\AM\Kostel kudowa Czermna\0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" y="26988"/>
            <a:ext cx="9115425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C:\Users\FNNANO\Desktop\ZALOHY\Desktop JHI 1-1-2012 presentace JHI incomplete\AM\Kostel kudowa Czermna\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23333" y="1676400"/>
            <a:ext cx="1039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 charset="0"/>
                <a:cs typeface="Arial" charset="0"/>
              </a:rPr>
              <a:t>FN® 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34821" name="Rectangle 2"/>
          <p:cNvSpPr>
            <a:spLocks noChangeArrowheads="1"/>
          </p:cNvSpPr>
          <p:nvPr/>
        </p:nvSpPr>
        <p:spPr bwMode="auto">
          <a:xfrm>
            <a:off x="3657600" y="2322513"/>
            <a:ext cx="5334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FFFF00"/>
                </a:solidFill>
              </a:rPr>
              <a:t>PREVENTS GROWTH OF GREEN ALGAE</a:t>
            </a:r>
            <a:r>
              <a:rPr lang="cs-CZ" sz="320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cs-CZ" sz="3200">
                <a:solidFill>
                  <a:srgbClr val="FFFF00"/>
                </a:solidFill>
              </a:rPr>
              <a:t>LI</a:t>
            </a:r>
            <a:r>
              <a:rPr lang="en-US" sz="3200">
                <a:solidFill>
                  <a:srgbClr val="FFFF00"/>
                </a:solidFill>
              </a:rPr>
              <a:t>CHEN </a:t>
            </a:r>
            <a:r>
              <a:rPr lang="en-US" sz="3200">
                <a:solidFill>
                  <a:srgbClr val="FFFF00"/>
                </a:solidFill>
                <a:sym typeface="Wingdings" pitchFamily="2" charset="2"/>
              </a:rPr>
              <a:t></a:t>
            </a:r>
            <a:r>
              <a:rPr lang="en-US" sz="3200">
                <a:solidFill>
                  <a:srgbClr val="FFFF00"/>
                </a:solidFill>
              </a:rPr>
              <a:t> MOSS AND OTHER EROSION FACTORS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xmlns="" val="236427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:\Users\FNNANO\Desktop\Pictures\pictures\IMG00329-20120802-19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8575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52400" y="228600"/>
            <a:ext cx="2857500" cy="21431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52400" y="228600"/>
            <a:ext cx="2857500" cy="214312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152400" y="4298950"/>
            <a:ext cx="7010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600" i="1">
                <a:solidFill>
                  <a:srgbClr val="FFFF00"/>
                </a:solidFill>
              </a:rPr>
              <a:t>FN® - </a:t>
            </a:r>
            <a:r>
              <a:rPr lang="en-US" sz="3600" i="1">
                <a:solidFill>
                  <a:srgbClr val="FFFF00"/>
                </a:solidFill>
              </a:rPr>
              <a:t>SIGNIFICANTLY REDUCES OCCURRENCE OF SPIDER WEBS</a:t>
            </a:r>
            <a:r>
              <a:rPr lang="cs-CZ" sz="3600" i="1">
                <a:solidFill>
                  <a:srgbClr val="FFFF00"/>
                </a:solidFill>
              </a:rPr>
              <a:t>!!!</a:t>
            </a:r>
          </a:p>
        </p:txBody>
      </p:sp>
      <p:sp>
        <p:nvSpPr>
          <p:cNvPr id="8" name="Oval 7"/>
          <p:cNvSpPr/>
          <p:nvPr/>
        </p:nvSpPr>
        <p:spPr>
          <a:xfrm>
            <a:off x="2743200" y="2209800"/>
            <a:ext cx="2667000" cy="19272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>
              <a:solidFill>
                <a:srgbClr val="FFFFFF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78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FNNANO\Desktop\Zalohy 14-7-2012\fotky a info pro reklamu\infotherma 2011 fotosmycka\100_52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538" y="30480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3505200" y="5181600"/>
            <a:ext cx="579438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69" name="Group 7"/>
          <p:cNvGrpSpPr>
            <a:grpSpLocks/>
          </p:cNvGrpSpPr>
          <p:nvPr/>
        </p:nvGrpSpPr>
        <p:grpSpPr bwMode="auto">
          <a:xfrm>
            <a:off x="0" y="-17463"/>
            <a:ext cx="9126538" cy="2151063"/>
            <a:chOff x="0" y="-17417"/>
            <a:chExt cx="6767739" cy="1392425"/>
          </a:xfrm>
        </p:grpSpPr>
        <p:pic>
          <p:nvPicPr>
            <p:cNvPr id="3687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7417"/>
              <a:ext cx="2202270" cy="136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396" y="0"/>
              <a:ext cx="2194479" cy="137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0"/>
              <a:ext cx="2195739" cy="137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2057750" y="666978"/>
              <a:ext cx="456755" cy="20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343878" y="677255"/>
              <a:ext cx="456755" cy="20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870" name="TextBox 12"/>
          <p:cNvSpPr txBox="1">
            <a:spLocks noChangeArrowheads="1"/>
          </p:cNvSpPr>
          <p:nvPr/>
        </p:nvSpPr>
        <p:spPr bwMode="auto">
          <a:xfrm>
            <a:off x="0" y="2133600"/>
            <a:ext cx="69484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2400" b="1" i="1" dirty="0"/>
              <a:t>FN</a:t>
            </a:r>
            <a:r>
              <a:rPr lang="cs-CZ" sz="2400" b="1" i="1" baseline="30000" dirty="0"/>
              <a:t>®</a:t>
            </a:r>
            <a:r>
              <a:rPr lang="cs-CZ" sz="2400" b="1" i="1" dirty="0"/>
              <a:t> - </a:t>
            </a:r>
            <a:r>
              <a:rPr lang="en-US" sz="2400" b="1" i="1" dirty="0"/>
              <a:t>HYDROPHILIC CHARACTER</a:t>
            </a:r>
            <a:endParaRPr lang="cs-CZ" sz="2400" b="1" i="1" dirty="0"/>
          </a:p>
          <a:p>
            <a:pPr eaLnBrk="1" hangingPunct="1"/>
            <a:r>
              <a:rPr lang="cs-CZ" sz="2700" i="1" dirty="0"/>
              <a:t>Spray – </a:t>
            </a:r>
            <a:r>
              <a:rPr lang="en-US" sz="2700" i="1" dirty="0"/>
              <a:t>HYDROPHOBIC SOLVENTS</a:t>
            </a:r>
            <a:endParaRPr lang="cs-CZ" sz="2700" i="1" dirty="0"/>
          </a:p>
          <a:p>
            <a:pPr eaLnBrk="1" hangingPunct="1"/>
            <a:r>
              <a:rPr lang="en-US" sz="2700" i="1" dirty="0"/>
              <a:t>REPELLING EFFECT</a:t>
            </a:r>
            <a:endParaRPr lang="en-US" sz="2400" i="1" dirty="0"/>
          </a:p>
        </p:txBody>
      </p:sp>
      <p:sp>
        <p:nvSpPr>
          <p:cNvPr id="36872" name="TextBox 1"/>
          <p:cNvSpPr txBox="1">
            <a:spLocks noChangeArrowheads="1"/>
          </p:cNvSpPr>
          <p:nvPr/>
        </p:nvSpPr>
        <p:spPr bwMode="auto">
          <a:xfrm>
            <a:off x="488950" y="188913"/>
            <a:ext cx="2066925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/>
              <a:t>FN</a:t>
            </a:r>
            <a:r>
              <a:rPr lang="cs-CZ" sz="2000" b="1" i="1" baseline="30000" dirty="0" smtClean="0"/>
              <a:t>®</a:t>
            </a:r>
            <a:r>
              <a:rPr lang="en-US" dirty="0" smtClean="0"/>
              <a:t> </a:t>
            </a:r>
            <a:r>
              <a:rPr lang="en-US" dirty="0"/>
              <a:t>Coating with spots of regular paint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38" y="5788025"/>
            <a:ext cx="91027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88950" y="3660775"/>
            <a:ext cx="2636838" cy="1978025"/>
            <a:chOff x="488950" y="3660775"/>
            <a:chExt cx="2636838" cy="1978025"/>
          </a:xfrm>
        </p:grpSpPr>
        <p:pic>
          <p:nvPicPr>
            <p:cNvPr id="36867" name="Picture 3" descr="C:\Users\FNNANO\Desktop\Zalohy 14-7-2012\fotky a info pro reklamu\infotherma 2011 fotosmycka\100_5369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50" y="3660775"/>
              <a:ext cx="2636838" cy="197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 flipH="1">
              <a:off x="488950" y="3660775"/>
              <a:ext cx="2636838" cy="197802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488950" y="3660775"/>
              <a:ext cx="2636838" cy="197802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066800" y="3449458"/>
            <a:ext cx="7085012" cy="127727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7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ANTIGRAFFITI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73825" y="2133600"/>
            <a:ext cx="2627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ASK FOR ANTIGRAFFITI VIDEO</a:t>
            </a:r>
          </a:p>
        </p:txBody>
      </p:sp>
    </p:spTree>
    <p:extLst>
      <p:ext uri="{BB962C8B-B14F-4D97-AF65-F5344CB8AC3E}">
        <p14:creationId xmlns:p14="http://schemas.microsoft.com/office/powerpoint/2010/main" xmlns="" val="280916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200"/>
            <a:ext cx="9431338" cy="723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910" name="TextBox 1"/>
          <p:cNvSpPr txBox="1">
            <a:spLocks noChangeArrowheads="1"/>
          </p:cNvSpPr>
          <p:nvPr/>
        </p:nvSpPr>
        <p:spPr bwMode="auto">
          <a:xfrm>
            <a:off x="304800" y="685800"/>
            <a:ext cx="8610600" cy="6140142"/>
          </a:xfrm>
          <a:prstGeom prst="rect">
            <a:avLst/>
          </a:prstGeom>
          <a:solidFill>
            <a:srgbClr val="FFFFFF">
              <a:alpha val="6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 dirty="0"/>
              <a:t>OTHER ATTRIBUTES</a:t>
            </a:r>
            <a:r>
              <a:rPr lang="cs-CZ" sz="3600" b="1" dirty="0" smtClean="0"/>
              <a:t>:</a:t>
            </a:r>
            <a:endParaRPr lang="en-US" sz="3600" b="1" dirty="0" smtClean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/>
              <a:t>CERTIFIED FOR CONCRETE</a:t>
            </a:r>
            <a:endParaRPr lang="cs-CZ" b="1" dirty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 smtClean="0"/>
              <a:t>HIGH </a:t>
            </a:r>
            <a:r>
              <a:rPr lang="en-US" sz="2100" b="1" dirty="0"/>
              <a:t>WATER </a:t>
            </a:r>
            <a:r>
              <a:rPr lang="en-US" sz="2100" b="1" dirty="0" smtClean="0"/>
              <a:t>PERMEABILITY </a:t>
            </a:r>
            <a:r>
              <a:rPr lang="en-US" sz="2100" b="1" dirty="0" err="1" smtClean="0"/>
              <a:t>Sd</a:t>
            </a:r>
            <a:r>
              <a:rPr lang="en-US" b="1" dirty="0" smtClean="0"/>
              <a:t>[m]=0.06</a:t>
            </a:r>
            <a:endParaRPr lang="cs-CZ" sz="2100" b="1" dirty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/>
              <a:t>HIGH ADHESION TO THE </a:t>
            </a:r>
            <a:r>
              <a:rPr lang="en-US" sz="2100" b="1" dirty="0" smtClean="0"/>
              <a:t>SURFACE 3.4MPa</a:t>
            </a:r>
            <a:endParaRPr lang="cs-CZ" sz="2100" b="1" dirty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/>
              <a:t>DURABILITY </a:t>
            </a:r>
            <a:r>
              <a:rPr lang="en-US" sz="2100" b="1" dirty="0" smtClean="0"/>
              <a:t>IN DECADES (SEE MANUFACTURER’S DECLARATION AND WARRANTY)</a:t>
            </a:r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 smtClean="0"/>
              <a:t>CHEMICALLY RESISTANT (1542:2000; EN 13529:2004)</a:t>
            </a:r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 smtClean="0"/>
              <a:t>FREEZE RESISTANT 3.2MPa  AFTER 25 FREEZING CYCLES (ISO 4628-1,2)</a:t>
            </a:r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 smtClean="0"/>
              <a:t>SALT WATER RESISTANT</a:t>
            </a:r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 smtClean="0"/>
              <a:t>NO VOC; FULLY MINERAL COMPOSITE </a:t>
            </a:r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 smtClean="0"/>
              <a:t>NO HEALTH RISK </a:t>
            </a:r>
            <a:r>
              <a:rPr lang="en-US" sz="2100" b="1" dirty="0" smtClean="0"/>
              <a:t>(</a:t>
            </a:r>
            <a:r>
              <a:rPr lang="en-US" b="1" dirty="0"/>
              <a:t>ISO 16000-10, </a:t>
            </a:r>
            <a:r>
              <a:rPr lang="en-US" b="1" dirty="0" smtClean="0"/>
              <a:t>16000-10/11 </a:t>
            </a:r>
            <a:r>
              <a:rPr lang="en-US" b="1" dirty="0"/>
              <a:t>)</a:t>
            </a:r>
            <a:endParaRPr lang="en-US" sz="2100" b="1" dirty="0" smtClean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 smtClean="0"/>
              <a:t>ENVIRONMENTALY SOUND AND SAFE</a:t>
            </a:r>
            <a:endParaRPr lang="cs-CZ" sz="2100" b="1" dirty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 smtClean="0"/>
              <a:t>MECHANICALLY REMOVABLE </a:t>
            </a:r>
            <a:r>
              <a:rPr lang="en-US" sz="2100" b="1" dirty="0"/>
              <a:t>WITHOUT </a:t>
            </a:r>
            <a:r>
              <a:rPr lang="en-US" sz="2100" b="1" dirty="0" smtClean="0"/>
              <a:t>DAMAGE TO </a:t>
            </a:r>
            <a:r>
              <a:rPr lang="en-US" sz="2100" b="1" dirty="0"/>
              <a:t>THE SURFACE</a:t>
            </a:r>
            <a:endParaRPr lang="cs-CZ" sz="2100" b="1" dirty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 smtClean="0"/>
              <a:t>FUNCTIONAL </a:t>
            </a:r>
            <a:r>
              <a:rPr lang="en-US" sz="2100" b="1" dirty="0"/>
              <a:t>EVEN AT THICKNESS UNDER ONE MICRON </a:t>
            </a:r>
            <a:endParaRPr lang="cs-CZ" sz="2100" b="1" dirty="0"/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sz="2100" b="1" dirty="0"/>
              <a:t>PHYSICAL EFFECT – NO CHEMICALS </a:t>
            </a:r>
            <a:r>
              <a:rPr lang="en-US" sz="2100" b="1" dirty="0" smtClean="0"/>
              <a:t>INVOLVED</a:t>
            </a:r>
          </a:p>
          <a:p>
            <a:pPr marL="342900" indent="-342900" eaLnBrk="1" hangingPunct="1">
              <a:buBlip>
                <a:blip r:embed="rId3"/>
              </a:buBlip>
            </a:pPr>
            <a:r>
              <a:rPr lang="en-US" b="1" dirty="0" smtClean="0"/>
              <a:t>LONG SHELF LIFE (3-5 YEARS)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xmlns="" val="174383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Zástupný symbol pro obsah 5" descr="New standard for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6513" y="0"/>
            <a:ext cx="9107487" cy="685799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" y="-228600"/>
            <a:ext cx="8229600" cy="1066800"/>
          </a:xfrm>
        </p:spPr>
        <p:txBody>
          <a:bodyPr>
            <a:scene3d>
              <a:camera prst="orthographicFront"/>
              <a:lightRig rig="threePt" dir="t"/>
            </a:scene3d>
            <a:sp3d/>
          </a:bodyPr>
          <a:lstStyle/>
          <a:p>
            <a:pPr eaLnBrk="1" fontAlgn="auto" hangingPunct="1">
              <a:spcAft>
                <a:spcPts val="0"/>
              </a:spcAft>
              <a:tabLst>
                <a:tab pos="2333625" algn="l"/>
              </a:tabLst>
              <a:defRPr/>
            </a:pPr>
            <a:r>
              <a:rPr lang="en-US" sz="3600" dirty="0" smtClean="0">
                <a:ln/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FN</a:t>
            </a:r>
            <a:r>
              <a:rPr lang="en-US" sz="3600" baseline="30000" dirty="0" smtClean="0">
                <a:ln/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® </a:t>
            </a:r>
            <a:r>
              <a:rPr lang="cs-CZ" sz="3600" baseline="30000" dirty="0" smtClean="0">
                <a:ln/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smtClean="0">
                <a:ln/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sets a</a:t>
            </a:r>
            <a:r>
              <a:rPr lang="cs-CZ" sz="3600" dirty="0" smtClean="0">
                <a:ln/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 n</a:t>
            </a:r>
            <a:r>
              <a:rPr lang="cs-CZ" sz="3600" dirty="0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ew</a:t>
            </a:r>
            <a:r>
              <a:rPr lang="en-US" sz="3600" dirty="0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standard </a:t>
            </a:r>
            <a:r>
              <a:rPr lang="cs-CZ" sz="3600" dirty="0" err="1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for</a:t>
            </a:r>
            <a:r>
              <a:rPr lang="cs-CZ" sz="3600" dirty="0" smtClean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3600" dirty="0">
              <a:solidFill>
                <a:srgbClr val="C0504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231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FNNANO\Desktop\Desktop\Desktop\FN NANO INC USA\GI consultants pictures JVC\pro connie\GI consl job (10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9338" y="4208463"/>
            <a:ext cx="185102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C:\Users\FNNANO\Desktop\Desktop\Desktop\FN NANO INC USA\GI consultants pictures JVC\pro connie\GI consl job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104900"/>
            <a:ext cx="2828925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2" descr="C:\Users\FNNANO\Desktop\Desktop\Desktop\FN NANO INC USA\GI consultants pictures JVC\pro connie\GI consl job (7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8025" y="0"/>
            <a:ext cx="3332163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2" descr="C:\Users\FNNANO\Desktop\Desktop\Desktop\FN NANO INC USA\GI consultants pictures JVC\pro connie\GI consl job (75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488" y="-14288"/>
            <a:ext cx="1868487" cy="14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3" descr="C:\Users\FNNANO\Desktop\Desktop\Desktop\FN NANO INC USA\GI consultants pictures JVC\pro connie\GI consl job (8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" y="4484688"/>
            <a:ext cx="13827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4" descr="C:\Users\FNNANO\Desktop\Desktop\Desktop\FN NANO INC USA\GI consultants pictures JVC\pro connie\PIC_00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613" y="3736975"/>
            <a:ext cx="1414462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 descr="C:\Users\FNNANO\Desktop\Desktop\Desktop\FN NANO INC USA\GI consultants pictures JVC\pro connie\GI consl offic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4125" y="2693988"/>
            <a:ext cx="140652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38"/>
          <p:cNvSpPr txBox="1">
            <a:spLocks noChangeArrowheads="1"/>
          </p:cNvSpPr>
          <p:nvPr/>
        </p:nvSpPr>
        <p:spPr bwMode="auto">
          <a:xfrm>
            <a:off x="7761288" y="6184009"/>
            <a:ext cx="8064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>
                <a:latin typeface="Times New Roman" pitchFamily="18" charset="0"/>
                <a:cs typeface="Times New Roman" pitchFamily="18" charset="0"/>
              </a:rPr>
              <a:t>GIC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1994" name="Group 2"/>
          <p:cNvGrpSpPr>
            <a:grpSpLocks/>
          </p:cNvGrpSpPr>
          <p:nvPr/>
        </p:nvGrpSpPr>
        <p:grpSpPr bwMode="auto">
          <a:xfrm>
            <a:off x="6350" y="5548313"/>
            <a:ext cx="5562600" cy="1344612"/>
            <a:chOff x="96" y="2784"/>
            <a:chExt cx="5184" cy="1056"/>
          </a:xfrm>
        </p:grpSpPr>
        <p:pic>
          <p:nvPicPr>
            <p:cNvPr id="27660" name="Picture 3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5400000">
              <a:off x="314" y="2566"/>
              <a:ext cx="105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7661" name="Picture 4" descr="100_139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632" y="2784"/>
              <a:ext cx="1392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7662" name="Picture 5" descr="100_139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72" y="2784"/>
              <a:ext cx="79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27663" name="Picture 6" descr="100_547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888" y="2784"/>
              <a:ext cx="1392" cy="1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311800" y="3163058"/>
            <a:ext cx="3476625" cy="1286351"/>
            <a:chOff x="384" y="816"/>
            <a:chExt cx="3600" cy="1332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27658" name="Picture 8" descr="100_922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84" y="816"/>
              <a:ext cx="1776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27659" name="Picture 9" descr="FNn skolka  7-4-09 (1)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208" y="816"/>
              <a:ext cx="1776" cy="1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  <p:pic>
        <p:nvPicPr>
          <p:cNvPr id="27652" name="Picture 10" descr="FN Skolka (4)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611570" y="4901944"/>
            <a:ext cx="973455" cy="129794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653" name="Picture 11" descr="FN chodba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2438400"/>
            <a:ext cx="973455" cy="1297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654" name="Picture 12" descr="100_499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54759" y="2030752"/>
            <a:ext cx="1516302" cy="11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7656" name="Picture 14" descr="DSC0110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12700"/>
            <a:ext cx="1761490" cy="132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2000" name="Picture 5" descr="M:\PAOT pictures loop\P1040971.JPG"/>
          <p:cNvPicPr>
            <a:picLocks noChangeAspect="1" noChangeArrowheads="1"/>
          </p:cNvPicPr>
          <p:nvPr/>
        </p:nvPicPr>
        <p:blipFill>
          <a:blip r:embed="rId19" cstate="print">
            <a:lum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8525" y="-58738"/>
            <a:ext cx="1833563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1" name="Picture 2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25" y="1046163"/>
            <a:ext cx="2514600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atelier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611570" y="6299870"/>
            <a:ext cx="744173" cy="55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8" name="Picture 5" descr="rekreacni objekt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848897" y="1636443"/>
            <a:ext cx="1181921" cy="88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" name="Picture 10" descr="rekreacni objekt kuchyne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386172" y="3662781"/>
            <a:ext cx="1159430" cy="86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Picture 24" descr="PICT0189">
            <a:hlinkClick r:id="rId24"/>
          </p:cNvPr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489669" y="4596612"/>
            <a:ext cx="1093213" cy="811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3" name="Picture 33" descr="nem4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781071" y="3083279"/>
            <a:ext cx="2953510" cy="2214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4" name="Picture 14" descr="C:\Documents and Settings\Install\Desktop\fotky spanelsko\PIC_0378.JPG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6570133" y="5439922"/>
            <a:ext cx="2573867" cy="14478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8" name="obrázek 1" descr="Popis: Dental_ Practice_001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973455" y="2632025"/>
            <a:ext cx="16252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9" name="Obrázek 5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496440" y="4598697"/>
            <a:ext cx="1084453" cy="107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" name="Picture 21" descr="knnf mistnost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7880084" y="4382258"/>
            <a:ext cx="1109542" cy="8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2011" name="Picture 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2013" y="2274888"/>
            <a:ext cx="190500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2" name="TextBox 1"/>
          <p:cNvSpPr txBox="1">
            <a:spLocks noChangeArrowheads="1"/>
          </p:cNvSpPr>
          <p:nvPr/>
        </p:nvSpPr>
        <p:spPr bwMode="auto">
          <a:xfrm>
            <a:off x="2546350" y="549275"/>
            <a:ext cx="46053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xmlns="" val="23315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7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cs-CZ">
              <a:latin typeface="Georgia" pitchFamily="18" charset="0"/>
            </a:endParaRPr>
          </a:p>
        </p:txBody>
      </p:sp>
      <p:sp>
        <p:nvSpPr>
          <p:cNvPr id="3" name="Line 49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cs-CZ">
              <a:latin typeface="Georgia" pitchFamily="18" charset="0"/>
            </a:endParaRPr>
          </a:p>
        </p:txBody>
      </p:sp>
      <p:sp>
        <p:nvSpPr>
          <p:cNvPr id="4" name="Line 50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cs-CZ">
              <a:latin typeface="Georgia" pitchFamily="18" charset="0"/>
            </a:endParaRPr>
          </a:p>
        </p:txBody>
      </p:sp>
      <p:sp>
        <p:nvSpPr>
          <p:cNvPr id="5" name="Line 103"/>
          <p:cNvSpPr>
            <a:spLocks noChangeShapeType="1"/>
          </p:cNvSpPr>
          <p:nvPr/>
        </p:nvSpPr>
        <p:spPr bwMode="auto">
          <a:xfrm flipV="1">
            <a:off x="-12700" y="51355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cs-CZ">
              <a:latin typeface="Georgia" pitchFamily="18" charset="0"/>
            </a:endParaRPr>
          </a:p>
        </p:txBody>
      </p:sp>
      <p:sp>
        <p:nvSpPr>
          <p:cNvPr id="6" name="Line 109"/>
          <p:cNvSpPr>
            <a:spLocks noChangeShapeType="1"/>
          </p:cNvSpPr>
          <p:nvPr/>
        </p:nvSpPr>
        <p:spPr bwMode="auto">
          <a:xfrm flipV="1">
            <a:off x="-12700" y="5211763"/>
            <a:ext cx="0" cy="5334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endParaRPr lang="cs-CZ">
              <a:latin typeface="Georgia" pitchFamily="18" charset="0"/>
            </a:endParaRPr>
          </a:p>
        </p:txBody>
      </p:sp>
      <p:pic>
        <p:nvPicPr>
          <p:cNvPr id="2049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75" y="152400"/>
            <a:ext cx="87090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9" name="TextBox 8"/>
          <p:cNvSpPr txBox="1">
            <a:spLocks noChangeArrowheads="1"/>
          </p:cNvSpPr>
          <p:nvPr/>
        </p:nvSpPr>
        <p:spPr bwMode="auto">
          <a:xfrm>
            <a:off x="4800600" y="152400"/>
            <a:ext cx="4038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SMOKING </a:t>
            </a:r>
          </a:p>
          <a:p>
            <a:pPr algn="r" eaLnBrk="1" hangingPunct="1"/>
            <a:r>
              <a:rPr lang="en-US" sz="28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ROOMS</a:t>
            </a:r>
          </a:p>
        </p:txBody>
      </p:sp>
      <p:sp>
        <p:nvSpPr>
          <p:cNvPr id="20500" name="Rectangle 9"/>
          <p:cNvSpPr>
            <a:spLocks noChangeArrowheads="1"/>
          </p:cNvSpPr>
          <p:nvPr/>
        </p:nvSpPr>
        <p:spPr bwMode="auto">
          <a:xfrm>
            <a:off x="458788" y="1182688"/>
            <a:ext cx="33512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FN</a:t>
            </a:r>
            <a:r>
              <a:rPr lang="en-US" sz="3600" baseline="30000" dirty="0">
                <a:solidFill>
                  <a:schemeClr val="bg1"/>
                </a:solidFill>
              </a:rPr>
              <a:t>®</a:t>
            </a:r>
            <a:r>
              <a:rPr lang="en-US" sz="3600" dirty="0">
                <a:solidFill>
                  <a:schemeClr val="bg1"/>
                </a:solidFill>
              </a:rPr>
              <a:t> COATING: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648200" y="3352800"/>
            <a:ext cx="4461850" cy="3352800"/>
            <a:chOff x="4605950" y="3352800"/>
            <a:chExt cx="4461850" cy="3352800"/>
          </a:xfrm>
        </p:grpSpPr>
        <p:pic>
          <p:nvPicPr>
            <p:cNvPr id="2049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5950" y="3352800"/>
              <a:ext cx="44618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Isosceles Triangle 10"/>
            <p:cNvSpPr/>
            <p:nvPr/>
          </p:nvSpPr>
          <p:spPr>
            <a:xfrm>
              <a:off x="6233948" y="4419600"/>
              <a:ext cx="2833852" cy="2286000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rgbClr val="FFFFFF"/>
                </a:solidFill>
                <a:cs typeface="Arial" pitchFamily="34" charset="0"/>
              </a:endParaRPr>
            </a:p>
          </p:txBody>
        </p:sp>
        <p:sp>
          <p:nvSpPr>
            <p:cNvPr id="20502" name="TextBox 11"/>
            <p:cNvSpPr txBox="1">
              <a:spLocks noChangeArrowheads="1"/>
            </p:cNvSpPr>
            <p:nvPr/>
          </p:nvSpPr>
          <p:spPr bwMode="auto">
            <a:xfrm>
              <a:off x="6865773" y="6289675"/>
              <a:ext cx="1677988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2100">
                  <a:latin typeface="Times New Roman" pitchFamily="18" charset="0"/>
                  <a:cs typeface="Times New Roman" pitchFamily="18" charset="0"/>
                </a:rPr>
                <a:t>6 MONTHS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4421188" y="882650"/>
            <a:ext cx="4645025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700" dirty="0">
                <a:solidFill>
                  <a:srgbClr val="FFFFCC"/>
                </a:solidFill>
                <a:latin typeface="Arial" charset="0"/>
                <a:cs typeface="Arial" charset="0"/>
              </a:rPr>
              <a:t>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700" dirty="0">
                <a:solidFill>
                  <a:srgbClr val="FFFFCC"/>
                </a:solidFill>
                <a:latin typeface="Arial" charset="0"/>
                <a:cs typeface="Arial" charset="0"/>
              </a:rPr>
              <a:t>FAST SMOKE REMOVAL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700" dirty="0">
                <a:solidFill>
                  <a:srgbClr val="FFFFCC"/>
                </a:solidFill>
                <a:latin typeface="Arial" charset="0"/>
                <a:cs typeface="Arial" charset="0"/>
              </a:rPr>
              <a:t>ODOR ELIMINATION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en-US" sz="2700" dirty="0">
                <a:solidFill>
                  <a:srgbClr val="FFFFCC"/>
                </a:solidFill>
                <a:latin typeface="Arial" charset="0"/>
                <a:cs typeface="Arial" charset="0"/>
              </a:rPr>
              <a:t>NO MUSTY DEPOSITS</a:t>
            </a:r>
          </a:p>
        </p:txBody>
      </p:sp>
      <p:sp>
        <p:nvSpPr>
          <p:cNvPr id="20505" name="Zástupný symbol pro obsah 5"/>
          <p:cNvSpPr txBox="1">
            <a:spLocks/>
          </p:cNvSpPr>
          <p:nvPr/>
        </p:nvSpPr>
        <p:spPr bwMode="auto">
          <a:xfrm>
            <a:off x="-24622" y="3352800"/>
            <a:ext cx="474902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6213" indent="-3175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Clr>
                <a:srgbClr val="9BBB59"/>
              </a:buClr>
              <a:buFont typeface="Georgia" pitchFamily="18" charset="0"/>
              <a:buNone/>
            </a:pPr>
            <a:r>
              <a:rPr lang="en-US" sz="2500" dirty="0" smtClean="0">
                <a:solidFill>
                  <a:srgbClr val="1F497D"/>
                </a:solidFill>
              </a:rPr>
              <a:t>When </a:t>
            </a:r>
            <a:r>
              <a:rPr lang="en-US" sz="2500" dirty="0">
                <a:solidFill>
                  <a:srgbClr val="1F497D"/>
                </a:solidFill>
              </a:rPr>
              <a:t>smoke comes into contact with the photocatalytic  surface, it reacts </a:t>
            </a:r>
            <a:r>
              <a:rPr lang="en-US" sz="2500" b="1" dirty="0">
                <a:solidFill>
                  <a:srgbClr val="1F497D"/>
                </a:solidFill>
              </a:rPr>
              <a:t>(burns</a:t>
            </a:r>
            <a:r>
              <a:rPr lang="en-US" sz="2500" dirty="0">
                <a:solidFill>
                  <a:srgbClr val="1F497D"/>
                </a:solidFill>
              </a:rPr>
              <a:t>) with </a:t>
            </a:r>
            <a:r>
              <a:rPr lang="en-US" sz="2500" dirty="0" smtClean="0">
                <a:solidFill>
                  <a:srgbClr val="1F497D"/>
                </a:solidFill>
              </a:rPr>
              <a:t>oxygen in the air creating </a:t>
            </a:r>
            <a:r>
              <a:rPr lang="en-US" sz="2500" dirty="0">
                <a:solidFill>
                  <a:srgbClr val="1F497D"/>
                </a:solidFill>
              </a:rPr>
              <a:t>molecules of water, CO</a:t>
            </a:r>
            <a:r>
              <a:rPr lang="en-US" sz="2500" baseline="-25000" dirty="0">
                <a:solidFill>
                  <a:srgbClr val="1F497D"/>
                </a:solidFill>
              </a:rPr>
              <a:t>2</a:t>
            </a:r>
            <a:r>
              <a:rPr lang="en-US" sz="2500" dirty="0">
                <a:solidFill>
                  <a:srgbClr val="1F497D"/>
                </a:solidFill>
              </a:rPr>
              <a:t> and other mineral </a:t>
            </a:r>
            <a:r>
              <a:rPr lang="en-US" sz="2500" dirty="0" smtClean="0">
                <a:solidFill>
                  <a:srgbClr val="1F497D"/>
                </a:solidFill>
              </a:rPr>
              <a:t>compounds. </a:t>
            </a:r>
            <a:r>
              <a:rPr lang="en-US" sz="2500" b="1" dirty="0" smtClean="0">
                <a:solidFill>
                  <a:srgbClr val="1F497D"/>
                </a:solidFill>
              </a:rPr>
              <a:t>Same thing happens to an endless list of other organic molecules.</a:t>
            </a:r>
          </a:p>
          <a:p>
            <a:pPr eaLnBrk="1" hangingPunct="1">
              <a:spcBef>
                <a:spcPts val="300"/>
              </a:spcBef>
              <a:buClr>
                <a:srgbClr val="9BBB59"/>
              </a:buClr>
              <a:buFont typeface="Georgia" pitchFamily="18" charset="0"/>
              <a:buNone/>
            </a:pPr>
            <a:endParaRPr lang="cs-CZ" sz="2500" dirty="0">
              <a:solidFill>
                <a:srgbClr val="1F497D"/>
              </a:solidFill>
            </a:endParaRPr>
          </a:p>
          <a:p>
            <a:pPr eaLnBrk="1" hangingPunct="1">
              <a:spcBef>
                <a:spcPts val="300"/>
              </a:spcBef>
              <a:buClr>
                <a:srgbClr val="9BBB59"/>
              </a:buClr>
              <a:buFont typeface="Georgia" pitchFamily="18" charset="0"/>
              <a:buChar char="•"/>
            </a:pPr>
            <a:endParaRPr lang="cs-CZ" sz="2500" dirty="0"/>
          </a:p>
        </p:txBody>
      </p:sp>
      <p:sp>
        <p:nvSpPr>
          <p:cNvPr id="7" name="Rectangle 6"/>
          <p:cNvSpPr/>
          <p:nvPr/>
        </p:nvSpPr>
        <p:spPr>
          <a:xfrm>
            <a:off x="304800" y="2514600"/>
            <a:ext cx="8245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300"/>
              </a:spcBef>
              <a:buClr>
                <a:srgbClr val="9BBB59"/>
              </a:buClr>
            </a:pPr>
            <a:r>
              <a:rPr lang="en-US" sz="3600" dirty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EXAMPLE:  SMOKE IN THE AIR</a:t>
            </a:r>
            <a:endParaRPr lang="cs-CZ" sz="3600" dirty="0">
              <a:solidFill>
                <a:srgbClr val="C0504D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7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99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grayscl/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4417" y="4000421"/>
            <a:ext cx="1984783" cy="167932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0980" y="3200400"/>
            <a:ext cx="8763000" cy="1066800"/>
          </a:xfrm>
        </p:spPr>
        <p:txBody>
          <a:bodyPr>
            <a:scene3d>
              <a:camera prst="orthographicFront"/>
              <a:lightRig rig="threePt" dir="t"/>
            </a:scene3d>
            <a:sp3d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rgbClr val="C0504D"/>
                </a:solidFill>
              </a:rPr>
              <a:t>PREPARED FOR NANO COMMODITY MARKETS</a:t>
            </a:r>
            <a:endParaRPr lang="cs-CZ" sz="3600" dirty="0">
              <a:solidFill>
                <a:srgbClr val="C0504D"/>
              </a:solidFill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303111" y="304800"/>
            <a:ext cx="816164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EMERGING MARKET WITH OVER 2,000,000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sq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INSTALLED IN THE PAST 2 YEARS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9248" y="6294437"/>
            <a:ext cx="18415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980" y="4005086"/>
            <a:ext cx="667343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AMJTJ’S TiO</a:t>
            </a:r>
            <a:r>
              <a:rPr lang="en-US" sz="27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MANUFACTURING PROCESS - STRATEGIC 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COMPETITIVE </a:t>
            </a:r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ADVANTAGE ALLOWING SIGNIFICANTLY MORE ECONOMICAL PRODUCTION 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OF FN</a:t>
            </a:r>
            <a:r>
              <a:rPr lang="en-US" sz="2700" baseline="30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sz="27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COATINGS IN THE FUTURE</a:t>
            </a:r>
            <a:endParaRPr lang="en-US" sz="27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xmlns="" val="3678609013"/>
              </p:ext>
            </p:extLst>
          </p:nvPr>
        </p:nvGraphicFramePr>
        <p:xfrm>
          <a:off x="2971800" y="1524000"/>
          <a:ext cx="6158948" cy="220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6734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FNNANO\Desktop\smo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228600"/>
            <a:ext cx="9753600" cy="731519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944638073"/>
              </p:ext>
            </p:extLst>
          </p:nvPr>
        </p:nvGraphicFramePr>
        <p:xfrm>
          <a:off x="0" y="-33130"/>
          <a:ext cx="8989625" cy="6840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2020" name="Rectangle 13"/>
          <p:cNvSpPr>
            <a:spLocks noChangeArrowheads="1"/>
          </p:cNvSpPr>
          <p:nvPr/>
        </p:nvSpPr>
        <p:spPr bwMode="auto">
          <a:xfrm>
            <a:off x="3200400" y="2470218"/>
            <a:ext cx="2627313" cy="400076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FN</a:t>
            </a:r>
            <a:r>
              <a:rPr lang="en-US" sz="2000" b="1" baseline="30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Global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Network 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018" name="Picture 10" descr="logo fn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4674" y="1050106"/>
            <a:ext cx="2663825" cy="139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2065337" y="2954337"/>
            <a:ext cx="46863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700" b="1" dirty="0">
                <a:solidFill>
                  <a:srgbClr val="00FFFF"/>
                </a:solidFill>
                <a:latin typeface="Arial Narrow" pitchFamily="34" charset="0"/>
              </a:rPr>
              <a:t>Thank you for working with us Today on cleaner </a:t>
            </a:r>
            <a:r>
              <a:rPr lang="en-US" sz="2700" b="1" dirty="0" smtClean="0">
                <a:solidFill>
                  <a:srgbClr val="00FFFF"/>
                </a:solidFill>
                <a:latin typeface="Arial Narrow" pitchFamily="34" charset="0"/>
              </a:rPr>
              <a:t>Tomorrow</a:t>
            </a:r>
          </a:p>
          <a:p>
            <a:pPr algn="ctr" eaLnBrk="1" hangingPunct="1"/>
            <a:endParaRPr lang="cs-CZ" sz="2400" dirty="0">
              <a:latin typeface="Arial Narrow" pitchFamily="34" charset="0"/>
            </a:endParaRPr>
          </a:p>
          <a:p>
            <a:pPr algn="ctr" eaLnBrk="1" hangingPunct="1"/>
            <a:endParaRPr lang="cs-CZ" sz="2400" dirty="0">
              <a:latin typeface="Arial Narrow" pitchFamily="34" charset="0"/>
            </a:endParaRPr>
          </a:p>
          <a:p>
            <a:pPr algn="ctr" eaLnBrk="1" hangingPunct="1"/>
            <a:r>
              <a:rPr lang="en-US" sz="2400" dirty="0" smtClean="0">
                <a:latin typeface="Arial Narrow" pitchFamily="34" charset="0"/>
              </a:rPr>
              <a:t> </a:t>
            </a:r>
            <a:endParaRPr lang="en-US" sz="2400" dirty="0">
              <a:latin typeface="Arial Narrow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55987" y="4114800"/>
            <a:ext cx="2116137" cy="55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3350" y="132556"/>
            <a:ext cx="36195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cs-CZ" sz="2800" dirty="0">
                <a:latin typeface="Arabic Typesetting" pitchFamily="66" charset="-78"/>
                <a:cs typeface="Arabic Typesetting" pitchFamily="66" charset="-78"/>
              </a:rPr>
              <a:t>The World is Ready....</a:t>
            </a:r>
          </a:p>
          <a:p>
            <a:pPr eaLnBrk="1" hangingPunct="1"/>
            <a:r>
              <a:rPr lang="cs-CZ" sz="2800" dirty="0">
                <a:latin typeface="Arabic Typesetting" pitchFamily="66" charset="-78"/>
                <a:cs typeface="Arabic Typesetting" pitchFamily="66" charset="-78"/>
              </a:rPr>
              <a:t>Why Wait!</a:t>
            </a:r>
            <a:endParaRPr lang="en-US" sz="2800" dirty="0">
              <a:latin typeface="Arabic Typesetting" pitchFamily="66" charset="-78"/>
              <a:cs typeface="Arabic Typesetting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05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4800" y="152400"/>
            <a:ext cx="914399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FN</a:t>
            </a:r>
            <a:r>
              <a:rPr lang="en-US" sz="3600" b="1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PHOTOCATALYTIC </a:t>
            </a:r>
          </a:p>
          <a:p>
            <a:pPr algn="ctr"/>
            <a: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COATINGS</a:t>
            </a:r>
          </a:p>
          <a:p>
            <a:pPr algn="ctr"/>
            <a:r>
              <a:rPr lang="en-US" sz="3600" b="1" i="1" u="sng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INDOOR USE</a:t>
            </a:r>
            <a:endParaRPr lang="en-US" sz="3600" b="1" i="1" u="sng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3191" y="2133600"/>
            <a:ext cx="9157191" cy="2438400"/>
            <a:chOff x="-13191" y="2133600"/>
            <a:chExt cx="9157191" cy="2438400"/>
          </a:xfrm>
        </p:grpSpPr>
        <p:graphicFrame>
          <p:nvGraphicFramePr>
            <p:cNvPr id="5" name="Diagram 4"/>
            <p:cNvGraphicFramePr/>
            <p:nvPr>
              <p:extLst>
                <p:ext uri="{D42A27DB-BD31-4B8C-83A1-F6EECF244321}">
                  <p14:modId xmlns:p14="http://schemas.microsoft.com/office/powerpoint/2010/main" xmlns="" val="4126127525"/>
                </p:ext>
              </p:extLst>
            </p:nvPr>
          </p:nvGraphicFramePr>
          <p:xfrm>
            <a:off x="0" y="2133600"/>
            <a:ext cx="9144000" cy="24384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237508"/>
              <a:ext cx="889595" cy="9143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10" descr="stop sbs.gif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3191" y="2209799"/>
              <a:ext cx="1079991" cy="914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209799"/>
              <a:ext cx="921075" cy="9421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7" descr="http://www.healthandadvices.com/healthfacts/wp-content/uploads/2009/03/dangeroushabbit-300x283.jp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prstClr val="black"/>
                <a:srgbClr val="CC3300">
                  <a:alpha val="32157"/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6496" y="2209799"/>
              <a:ext cx="892703" cy="914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9" name="Picture 9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2209799"/>
              <a:ext cx="898996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0" name="Picture 1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0818" y="2237508"/>
              <a:ext cx="889767" cy="91439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1" name="Picture 1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2225534"/>
              <a:ext cx="939205" cy="910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2" name="Picture 1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29599" y="2209798"/>
              <a:ext cx="838201" cy="914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53" name="Picture 1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9907" y="2237507"/>
              <a:ext cx="881893" cy="8866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2144448" y="2277174"/>
              <a:ext cx="827352" cy="779649"/>
              <a:chOff x="990600" y="5799881"/>
              <a:chExt cx="827352" cy="779649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990600" y="5799881"/>
                <a:ext cx="827352" cy="77964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Connector 10"/>
              <p:cNvCxnSpPr>
                <a:stCxn id="6" idx="7"/>
                <a:endCxn id="6" idx="3"/>
              </p:cNvCxnSpPr>
              <p:nvPr/>
            </p:nvCxnSpPr>
            <p:spPr>
              <a:xfrm flipH="1">
                <a:off x="1111763" y="5914058"/>
                <a:ext cx="585026" cy="5512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1100915" y="2277174"/>
              <a:ext cx="827352" cy="779649"/>
              <a:chOff x="990600" y="5799881"/>
              <a:chExt cx="827352" cy="7796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990600" y="5799881"/>
                <a:ext cx="827352" cy="77964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" name="Straight Connector 26"/>
              <p:cNvCxnSpPr>
                <a:stCxn id="26" idx="7"/>
                <a:endCxn id="26" idx="3"/>
              </p:cNvCxnSpPr>
              <p:nvPr/>
            </p:nvCxnSpPr>
            <p:spPr>
              <a:xfrm flipH="1">
                <a:off x="1111763" y="5914058"/>
                <a:ext cx="585026" cy="5512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Group 27"/>
            <p:cNvGrpSpPr/>
            <p:nvPr/>
          </p:nvGrpSpPr>
          <p:grpSpPr>
            <a:xfrm>
              <a:off x="3160022" y="2277174"/>
              <a:ext cx="827352" cy="779649"/>
              <a:chOff x="990600" y="5799881"/>
              <a:chExt cx="827352" cy="779649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990600" y="5799881"/>
                <a:ext cx="827352" cy="77964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>
                <a:stCxn id="29" idx="7"/>
                <a:endCxn id="29" idx="3"/>
              </p:cNvCxnSpPr>
              <p:nvPr/>
            </p:nvCxnSpPr>
            <p:spPr>
              <a:xfrm flipH="1">
                <a:off x="1111763" y="5914058"/>
                <a:ext cx="585026" cy="5512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5227679" y="2260043"/>
              <a:ext cx="827352" cy="779649"/>
              <a:chOff x="990600" y="5799881"/>
              <a:chExt cx="827352" cy="779649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990600" y="5799881"/>
                <a:ext cx="827352" cy="77964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>
                <a:stCxn id="32" idx="7"/>
                <a:endCxn id="32" idx="3"/>
              </p:cNvCxnSpPr>
              <p:nvPr/>
            </p:nvCxnSpPr>
            <p:spPr>
              <a:xfrm flipH="1">
                <a:off x="1111763" y="5914058"/>
                <a:ext cx="585026" cy="5512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rot="21437894">
              <a:off x="4183124" y="2228823"/>
              <a:ext cx="827352" cy="855850"/>
              <a:chOff x="990600" y="5799881"/>
              <a:chExt cx="827352" cy="779649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990600" y="5799881"/>
                <a:ext cx="827352" cy="77964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6" name="Straight Connector 35"/>
              <p:cNvCxnSpPr>
                <a:stCxn id="35" idx="7"/>
                <a:endCxn id="35" idx="3"/>
              </p:cNvCxnSpPr>
              <p:nvPr/>
            </p:nvCxnSpPr>
            <p:spPr>
              <a:xfrm flipH="1">
                <a:off x="1111763" y="5914058"/>
                <a:ext cx="585026" cy="5512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6172200" y="2277174"/>
              <a:ext cx="827352" cy="779649"/>
              <a:chOff x="990600" y="5799881"/>
              <a:chExt cx="827352" cy="779649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990600" y="5799881"/>
                <a:ext cx="827352" cy="779649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Connector 38"/>
              <p:cNvCxnSpPr>
                <a:stCxn id="38" idx="7"/>
                <a:endCxn id="38" idx="3"/>
              </p:cNvCxnSpPr>
              <p:nvPr/>
            </p:nvCxnSpPr>
            <p:spPr>
              <a:xfrm flipH="1">
                <a:off x="1111763" y="5914058"/>
                <a:ext cx="585026" cy="551295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780608"/>
            <a:ext cx="3203110" cy="1848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" y="4876800"/>
            <a:ext cx="1561202" cy="185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1301324" y="5355383"/>
            <a:ext cx="48768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+mn-cs"/>
              </a:rPr>
              <a:t>BREATHE SAFE AIR</a:t>
            </a:r>
          </a:p>
        </p:txBody>
      </p:sp>
    </p:spTree>
    <p:extLst>
      <p:ext uri="{BB962C8B-B14F-4D97-AF65-F5344CB8AC3E}">
        <p14:creationId xmlns:p14="http://schemas.microsoft.com/office/powerpoint/2010/main" xmlns="" val="360165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11200"/>
            <a:ext cx="5695949" cy="10668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cs-CZ" sz="3300" b="1" cap="small" dirty="0" smtClean="0">
                <a:solidFill>
                  <a:srgbClr val="C0504D"/>
                </a:solidFill>
              </a:rPr>
              <a:t>FN</a:t>
            </a:r>
            <a:r>
              <a:rPr lang="cs-CZ" sz="3300" b="1" baseline="30000" dirty="0" smtClean="0">
                <a:solidFill>
                  <a:srgbClr val="C0504D"/>
                </a:solidFill>
              </a:rPr>
              <a:t>®</a:t>
            </a:r>
            <a:r>
              <a:rPr lang="cs-CZ" sz="3300" b="1" dirty="0" smtClean="0">
                <a:solidFill>
                  <a:srgbClr val="C0504D"/>
                </a:solidFill>
              </a:rPr>
              <a:t> </a:t>
            </a:r>
            <a:r>
              <a:rPr lang="en-US" sz="3300" b="1" dirty="0" smtClean="0">
                <a:solidFill>
                  <a:srgbClr val="C0504D"/>
                </a:solidFill>
              </a:rPr>
              <a:t>COATINGS </a:t>
            </a:r>
            <a:r>
              <a:rPr lang="en-US" sz="3300" b="1" dirty="0" smtClean="0">
                <a:solidFill>
                  <a:srgbClr val="C0504D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IN MEDICAL AND PUBLIC BUILDINGS</a:t>
            </a:r>
            <a:endParaRPr lang="cs-CZ" sz="3300" dirty="0">
              <a:solidFill>
                <a:srgbClr val="C0504D"/>
              </a:solidFill>
            </a:endParaRP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4875"/>
            <a:ext cx="9144000" cy="468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Box 8"/>
          <p:cNvSpPr txBox="1">
            <a:spLocks noChangeArrowheads="1"/>
          </p:cNvSpPr>
          <p:nvPr/>
        </p:nvSpPr>
        <p:spPr bwMode="auto">
          <a:xfrm>
            <a:off x="304800" y="203200"/>
            <a:ext cx="59451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700" b="1" dirty="0">
                <a:solidFill>
                  <a:srgbClr val="000066"/>
                </a:solidFill>
              </a:rPr>
              <a:t>PUBLIC HEALTH PROTECTION</a:t>
            </a:r>
          </a:p>
        </p:txBody>
      </p: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71438" y="1795463"/>
            <a:ext cx="73088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i="1"/>
              <a:t>VERY EFFICIENT NON-CHEMICAL SANITARY FUNCTION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771775" y="2420938"/>
            <a:ext cx="3867150" cy="37861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SCHOOLS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KINDERGARTENS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HOSPITALS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MEDICAL CENTERS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BIOLABS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OFFICES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BANKS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PUBLIC BUILDINGS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TRAIN/BUS STATIONS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sz="2400"/>
              <a:t>AIRPORTS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18793" y="148493"/>
            <a:ext cx="860574" cy="86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8186" y="1112308"/>
            <a:ext cx="590550" cy="792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05643"/>
            <a:ext cx="1426192" cy="76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6668" y="1010180"/>
            <a:ext cx="1056460" cy="58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Logo1 Uni Budwei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5148" y="148493"/>
            <a:ext cx="1050180" cy="86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5696" y="992863"/>
            <a:ext cx="1566767" cy="52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145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54250"/>
            <a:ext cx="9144000" cy="460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C:\Users\FNNANO\Desktop\FN NANO INC USA\FN NANO INC Brochure\stapthylococcus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3" y="201613"/>
            <a:ext cx="3727450" cy="124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8300" y="0"/>
            <a:ext cx="3663950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nem4"/>
          <p:cNvPicPr/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3522712" y="124848"/>
            <a:ext cx="2057400" cy="1319918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85800" y="2259013"/>
            <a:ext cx="8137525" cy="106182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100" dirty="0"/>
              <a:t>PROVIDES HELPFUL PROTECTION TO CHILDREN AND OTHER PATIENTS ON  </a:t>
            </a:r>
            <a:r>
              <a:rPr lang="en-US" sz="2100" dirty="0" smtClean="0"/>
              <a:t>CHEMOTHERAPY</a:t>
            </a:r>
            <a:endParaRPr lang="en-US" sz="2100" dirty="0"/>
          </a:p>
          <a:p>
            <a:pPr eaLnBrk="1" hangingPunct="1">
              <a:buFont typeface="Arial" pitchFamily="34" charset="0"/>
              <a:buChar char="•"/>
            </a:pPr>
            <a:r>
              <a:rPr lang="en-US" sz="2100" dirty="0"/>
              <a:t>PREVENTION OF INFFECTION OUTBREAK </a:t>
            </a:r>
          </a:p>
        </p:txBody>
      </p:sp>
      <p:sp>
        <p:nvSpPr>
          <p:cNvPr id="2" name="Rectangle 1"/>
          <p:cNvSpPr/>
          <p:nvPr/>
        </p:nvSpPr>
        <p:spPr>
          <a:xfrm>
            <a:off x="-64122" y="1578114"/>
            <a:ext cx="91763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MRSA is a serious hospital acquired infection, which is a form of the Staphylococcus bacterium resistant to the commonly used antibiotic methicillin.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416" y="3429000"/>
            <a:ext cx="6609296" cy="3213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xmlns="" val="305412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NNANO\Desktop\Desktop\Desktop\FN NANO INC USA\GI consultants pictures JVC\pro connie\GI consl job (7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3352800"/>
            <a:ext cx="9144000" cy="3390900"/>
            <a:chOff x="0" y="3352800"/>
            <a:chExt cx="9144000" cy="3390900"/>
          </a:xfrm>
        </p:grpSpPr>
        <p:pic>
          <p:nvPicPr>
            <p:cNvPr id="2355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40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5715000"/>
              <a:ext cx="762000" cy="96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0" y="3352800"/>
              <a:ext cx="9144000" cy="212365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gamma/>
                    <a:shade val="76078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3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KILLS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33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&amp;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3300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CLEANS</a:t>
              </a:r>
            </a:p>
          </p:txBody>
        </p:sp>
        <p:pic>
          <p:nvPicPr>
            <p:cNvPr id="23561" name="Picture 13" descr="j040028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600" y="3505200"/>
              <a:ext cx="2438400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5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5000" y="6096000"/>
              <a:ext cx="281523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pic>
          <p:nvPicPr>
            <p:cNvPr id="8" name="Picture 5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0" y="5943600"/>
              <a:ext cx="378103" cy="347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cxnSp>
          <p:nvCxnSpPr>
            <p:cNvPr id="9" name="Straight Connector 8"/>
            <p:cNvCxnSpPr/>
            <p:nvPr/>
          </p:nvCxnSpPr>
          <p:spPr>
            <a:xfrm rot="10800000" flipV="1">
              <a:off x="1371600" y="5867400"/>
              <a:ext cx="914400" cy="457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447800" y="5867400"/>
              <a:ext cx="914400" cy="533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6" name="Rectangle 6"/>
            <p:cNvSpPr>
              <a:spLocks noChangeArrowheads="1"/>
            </p:cNvSpPr>
            <p:nvPr/>
          </p:nvSpPr>
          <p:spPr bwMode="auto">
            <a:xfrm>
              <a:off x="4572000" y="3581400"/>
              <a:ext cx="4572000" cy="1684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300"/>
                <a:t>Kills viruses, bacteria and other microorganisms</a:t>
              </a:r>
            </a:p>
            <a:p>
              <a:pPr>
                <a:spcBef>
                  <a:spcPct val="50000"/>
                </a:spcBef>
              </a:pPr>
              <a:r>
                <a:rPr lang="en-US" sz="2300"/>
                <a:t>Decomposes (burns) toxins and dead microorganism bodies</a:t>
              </a:r>
            </a:p>
          </p:txBody>
        </p:sp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620000" y="5715000"/>
              <a:ext cx="1371600" cy="10287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  <p:sp>
          <p:nvSpPr>
            <p:cNvPr id="23568" name="Rectangle 18"/>
            <p:cNvSpPr>
              <a:spLocks noChangeArrowheads="1"/>
            </p:cNvSpPr>
            <p:nvPr/>
          </p:nvSpPr>
          <p:spPr bwMode="auto">
            <a:xfrm>
              <a:off x="4953000" y="4191000"/>
              <a:ext cx="473075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7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en-US" sz="2800">
                  <a:solidFill>
                    <a:srgbClr val="000000"/>
                  </a:solidFill>
                  <a:latin typeface="Times New Roman" pitchFamily="18" charset="0"/>
                </a:rPr>
                <a:t>+</a:t>
              </a:r>
              <a:endParaRPr lang="en-US"/>
            </a:p>
          </p:txBody>
        </p:sp>
      </p:grpSp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214312" y="426243"/>
            <a:ext cx="435768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3200" dirty="0"/>
              <a:t>FN</a:t>
            </a:r>
            <a:r>
              <a:rPr lang="en-US" sz="3200" baseline="30000" dirty="0"/>
              <a:t>®</a:t>
            </a:r>
            <a:r>
              <a:rPr lang="en-US" sz="3200" dirty="0"/>
              <a:t> TREATED MEDICAL CENTER IN RENO, USA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600455"/>
            <a:ext cx="2371917" cy="123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5705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reamstime.com/noise-barrier-thumb44883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3209359714"/>
              </p:ext>
            </p:extLst>
          </p:nvPr>
        </p:nvGraphicFramePr>
        <p:xfrm>
          <a:off x="0" y="1600200"/>
          <a:ext cx="556260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4876800" cy="1981200"/>
          </a:xfrm>
        </p:spPr>
        <p:txBody>
          <a:bodyPr>
            <a:noAutofit/>
            <a:scene3d>
              <a:camera prst="orthographicFront"/>
              <a:lightRig rig="threePt" dir="t"/>
            </a:scene3d>
            <a:sp3d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600" b="1" cap="small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FN</a:t>
            </a:r>
            <a:r>
              <a:rPr lang="cs-CZ" sz="3600" b="1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®</a:t>
            </a:r>
            <a:r>
              <a:rPr lang="en-US" sz="3600" b="1" baseline="300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COATINGS: </a:t>
            </a:r>
            <a:br>
              <a:rPr lang="en-US" sz="36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en-US" sz="3600" b="1" i="1" u="sng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OUTDOOR USE </a:t>
            </a:r>
            <a:r>
              <a:rPr lang="en-US" sz="36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6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endParaRPr lang="cs-CZ" sz="2400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17"/>
          <p:cNvSpPr txBox="1">
            <a:spLocks noChangeArrowheads="1"/>
          </p:cNvSpPr>
          <p:nvPr/>
        </p:nvSpPr>
        <p:spPr bwMode="auto">
          <a:xfrm>
            <a:off x="5057775" y="4750475"/>
            <a:ext cx="3857625" cy="2031325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APPLIES 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LIKE A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PAINT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WORKS LIKE AN AIR </a:t>
            </a:r>
            <a:r>
              <a:rPr lang="en-US" sz="2100" dirty="0" smtClean="0">
                <a:latin typeface="Times New Roman" pitchFamily="18" charset="0"/>
                <a:cs typeface="Times New Roman" pitchFamily="18" charset="0"/>
              </a:rPr>
              <a:t>PURIFIER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EFFICIENT SURFACE PROTECTION WITH A SELF-CLEANING EFFECT</a:t>
            </a:r>
            <a:endParaRPr lang="en-US" sz="2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25" y="3810000"/>
            <a:ext cx="2886075" cy="815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72000" y="228600"/>
            <a:ext cx="45720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SURFACE PROTECTION </a:t>
            </a:r>
          </a:p>
        </p:txBody>
      </p:sp>
    </p:spTree>
    <p:extLst>
      <p:ext uri="{BB962C8B-B14F-4D97-AF65-F5344CB8AC3E}">
        <p14:creationId xmlns:p14="http://schemas.microsoft.com/office/powerpoint/2010/main" xmlns="" val="172796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1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18862</TotalTime>
  <Words>1508</Words>
  <Application>Microsoft Office PowerPoint</Application>
  <PresentationFormat>On-screen Show (4:3)</PresentationFormat>
  <Paragraphs>338</Paragraphs>
  <Slides>41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FN® COATINGS IN MEDICAL AND PUBLIC BUILDINGS</vt:lpstr>
      <vt:lpstr>Slide 7</vt:lpstr>
      <vt:lpstr>Slide 8</vt:lpstr>
      <vt:lpstr>FN® COATINGS:  OUTDOOR USE  </vt:lpstr>
      <vt:lpstr>Slide 10</vt:lpstr>
      <vt:lpstr> FN® COATINGS= UV SHIELD </vt:lpstr>
      <vt:lpstr>Slide 12</vt:lpstr>
      <vt:lpstr>FN® PHOTOCATALYTIC COATINGS ISO 22197-1 test NOx Conversion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FN®  sets a new standard for:</vt:lpstr>
      <vt:lpstr>Slide 39</vt:lpstr>
      <vt:lpstr>PREPARED FOR NANO COMMODITY MARKETS</vt:lpstr>
      <vt:lpstr>Slide 41</vt:lpstr>
    </vt:vector>
  </TitlesOfParts>
  <Company>Advanced Materials-JTJ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Future of Pigments Pira Berlin 2011</dc:title>
  <dc:creator>Jan Prochazka</dc:creator>
  <cp:lastModifiedBy>monicaodenwald</cp:lastModifiedBy>
  <cp:revision>630</cp:revision>
  <dcterms:created xsi:type="dcterms:W3CDTF">2010-04-28T22:31:12Z</dcterms:created>
  <dcterms:modified xsi:type="dcterms:W3CDTF">2012-11-05T19:20:17Z</dcterms:modified>
</cp:coreProperties>
</file>